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77" r:id="rId3"/>
    <p:sldId id="260" r:id="rId4"/>
    <p:sldId id="278" r:id="rId5"/>
    <p:sldId id="274" r:id="rId6"/>
    <p:sldId id="258" r:id="rId7"/>
    <p:sldId id="261" r:id="rId8"/>
    <p:sldId id="257" r:id="rId9"/>
    <p:sldId id="262" r:id="rId10"/>
    <p:sldId id="280" r:id="rId11"/>
    <p:sldId id="276" r:id="rId12"/>
    <p:sldId id="275" r:id="rId13"/>
    <p:sldId id="273" r:id="rId14"/>
    <p:sldId id="282" r:id="rId15"/>
    <p:sldId id="285" r:id="rId16"/>
    <p:sldId id="281" r:id="rId17"/>
    <p:sldId id="268" r:id="rId18"/>
    <p:sldId id="283" r:id="rId19"/>
    <p:sldId id="271" r:id="rId20"/>
    <p:sldId id="284" r:id="rId21"/>
    <p:sldId id="286" r:id="rId2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1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Long's%20Files\Neutron%20Resonance%20Spectroscopy\Tables%20and%20figures%20for%20Master%20repo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ongv\Desktop\Mid%20Summer%202018%20FILES\Gamma%20Respons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ongv\Desktop\Mid%20Summer%202018%20FILES\Gamma%20Respons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Crude Oil and Petroleum Products from USA</a:t>
            </a:r>
          </a:p>
        </c:rich>
      </c:tx>
      <c:layout>
        <c:manualLayout>
          <c:xMode val="edge"/>
          <c:yMode val="edge"/>
          <c:x val="0.13538050395323026"/>
          <c:y val="3.23300550714061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Sheet1!$I$3:$I$10</c:f>
              <c:numCache>
                <c:formatCode>General</c:formatCod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Sheet1!$J$3:$J$8</c:f>
              <c:numCache>
                <c:formatCode>General</c:formatCode>
                <c:ptCount val="6"/>
                <c:pt idx="0">
                  <c:v>6.7661170000000004</c:v>
                </c:pt>
                <c:pt idx="1">
                  <c:v>6.9229070000000004</c:v>
                </c:pt>
                <c:pt idx="2">
                  <c:v>6.9715299999999996</c:v>
                </c:pt>
                <c:pt idx="3">
                  <c:v>7.1297319999999997</c:v>
                </c:pt>
                <c:pt idx="4">
                  <c:v>7.2055280000000002</c:v>
                </c:pt>
                <c:pt idx="5">
                  <c:v>7.2551189999999997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FF-45A3-A36A-5D7383E1E5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5747144"/>
        <c:axId val="335747536"/>
      </c:barChart>
      <c:catAx>
        <c:axId val="335747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747536"/>
        <c:crosses val="autoZero"/>
        <c:auto val="1"/>
        <c:lblAlgn val="ctr"/>
        <c:lblOffset val="100"/>
        <c:noMultiLvlLbl val="0"/>
      </c:catAx>
      <c:valAx>
        <c:axId val="335747536"/>
        <c:scaling>
          <c:orientation val="minMax"/>
          <c:max val="7.3"/>
          <c:min val="6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Billion Barrels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747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>
                <a:effectLst/>
              </a:rPr>
              <a:t>Representative Result shows prompt and delay discrimination</a:t>
            </a:r>
            <a:endParaRPr lang="en-US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TW00NNaIP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Sheet1!$B$2:$B$1002</c:f>
              <c:numCache>
                <c:formatCode>General</c:formatCode>
                <c:ptCount val="1001"/>
                <c:pt idx="0">
                  <c:v>19</c:v>
                </c:pt>
                <c:pt idx="1">
                  <c:v>80</c:v>
                </c:pt>
                <c:pt idx="2">
                  <c:v>188</c:v>
                </c:pt>
                <c:pt idx="3">
                  <c:v>367</c:v>
                </c:pt>
                <c:pt idx="4">
                  <c:v>505</c:v>
                </c:pt>
                <c:pt idx="5">
                  <c:v>717</c:v>
                </c:pt>
                <c:pt idx="6">
                  <c:v>797</c:v>
                </c:pt>
                <c:pt idx="7">
                  <c:v>1097</c:v>
                </c:pt>
                <c:pt idx="8">
                  <c:v>1313</c:v>
                </c:pt>
                <c:pt idx="9">
                  <c:v>1529</c:v>
                </c:pt>
                <c:pt idx="10">
                  <c:v>2219</c:v>
                </c:pt>
                <c:pt idx="11">
                  <c:v>2895</c:v>
                </c:pt>
                <c:pt idx="12">
                  <c:v>12425</c:v>
                </c:pt>
                <c:pt idx="13" formatCode="0.00E+00">
                  <c:v>132440</c:v>
                </c:pt>
                <c:pt idx="14" formatCode="0.00E+00">
                  <c:v>148500</c:v>
                </c:pt>
                <c:pt idx="15" formatCode="0.00E+00">
                  <c:v>143810</c:v>
                </c:pt>
                <c:pt idx="16" formatCode="0.00E+00">
                  <c:v>121170</c:v>
                </c:pt>
                <c:pt idx="17" formatCode="0.00E+00">
                  <c:v>110810</c:v>
                </c:pt>
                <c:pt idx="18" formatCode="0.00E+00">
                  <c:v>108740</c:v>
                </c:pt>
                <c:pt idx="19">
                  <c:v>94525</c:v>
                </c:pt>
                <c:pt idx="20">
                  <c:v>95120</c:v>
                </c:pt>
                <c:pt idx="21">
                  <c:v>86443</c:v>
                </c:pt>
                <c:pt idx="22">
                  <c:v>79974</c:v>
                </c:pt>
                <c:pt idx="23">
                  <c:v>77317</c:v>
                </c:pt>
                <c:pt idx="24">
                  <c:v>68466</c:v>
                </c:pt>
                <c:pt idx="25">
                  <c:v>65026</c:v>
                </c:pt>
                <c:pt idx="26">
                  <c:v>64481</c:v>
                </c:pt>
                <c:pt idx="27">
                  <c:v>56398</c:v>
                </c:pt>
                <c:pt idx="28">
                  <c:v>55645</c:v>
                </c:pt>
                <c:pt idx="29">
                  <c:v>48729</c:v>
                </c:pt>
                <c:pt idx="30">
                  <c:v>45789</c:v>
                </c:pt>
                <c:pt idx="31">
                  <c:v>45945</c:v>
                </c:pt>
                <c:pt idx="32">
                  <c:v>40964</c:v>
                </c:pt>
                <c:pt idx="33">
                  <c:v>40416</c:v>
                </c:pt>
                <c:pt idx="34">
                  <c:v>36441</c:v>
                </c:pt>
                <c:pt idx="35">
                  <c:v>34477</c:v>
                </c:pt>
                <c:pt idx="36">
                  <c:v>35421</c:v>
                </c:pt>
                <c:pt idx="37">
                  <c:v>32187</c:v>
                </c:pt>
                <c:pt idx="38">
                  <c:v>31477</c:v>
                </c:pt>
                <c:pt idx="39">
                  <c:v>32683</c:v>
                </c:pt>
                <c:pt idx="40">
                  <c:v>29627</c:v>
                </c:pt>
                <c:pt idx="41">
                  <c:v>29969</c:v>
                </c:pt>
                <c:pt idx="42">
                  <c:v>27133</c:v>
                </c:pt>
                <c:pt idx="43">
                  <c:v>26796</c:v>
                </c:pt>
                <c:pt idx="44">
                  <c:v>28753</c:v>
                </c:pt>
                <c:pt idx="45">
                  <c:v>28067</c:v>
                </c:pt>
                <c:pt idx="46">
                  <c:v>32127</c:v>
                </c:pt>
                <c:pt idx="47">
                  <c:v>33633</c:v>
                </c:pt>
                <c:pt idx="48">
                  <c:v>36985</c:v>
                </c:pt>
                <c:pt idx="49">
                  <c:v>39395</c:v>
                </c:pt>
                <c:pt idx="50">
                  <c:v>34017</c:v>
                </c:pt>
                <c:pt idx="51">
                  <c:v>30757</c:v>
                </c:pt>
                <c:pt idx="52">
                  <c:v>29388</c:v>
                </c:pt>
                <c:pt idx="53">
                  <c:v>24593</c:v>
                </c:pt>
                <c:pt idx="54">
                  <c:v>22222</c:v>
                </c:pt>
                <c:pt idx="55">
                  <c:v>18316</c:v>
                </c:pt>
                <c:pt idx="56">
                  <c:v>17013</c:v>
                </c:pt>
                <c:pt idx="57">
                  <c:v>17563</c:v>
                </c:pt>
                <c:pt idx="58">
                  <c:v>15914</c:v>
                </c:pt>
                <c:pt idx="59">
                  <c:v>16092</c:v>
                </c:pt>
                <c:pt idx="60">
                  <c:v>14954</c:v>
                </c:pt>
                <c:pt idx="61">
                  <c:v>14944</c:v>
                </c:pt>
                <c:pt idx="62">
                  <c:v>15965</c:v>
                </c:pt>
                <c:pt idx="63">
                  <c:v>15300</c:v>
                </c:pt>
                <c:pt idx="64">
                  <c:v>15042</c:v>
                </c:pt>
                <c:pt idx="65">
                  <c:v>15595</c:v>
                </c:pt>
                <c:pt idx="66">
                  <c:v>14259</c:v>
                </c:pt>
                <c:pt idx="67">
                  <c:v>14577</c:v>
                </c:pt>
                <c:pt idx="68">
                  <c:v>13327</c:v>
                </c:pt>
                <c:pt idx="69">
                  <c:v>12792</c:v>
                </c:pt>
                <c:pt idx="70">
                  <c:v>13139</c:v>
                </c:pt>
                <c:pt idx="71">
                  <c:v>12201</c:v>
                </c:pt>
                <c:pt idx="72">
                  <c:v>12884</c:v>
                </c:pt>
                <c:pt idx="73">
                  <c:v>12045</c:v>
                </c:pt>
                <c:pt idx="74">
                  <c:v>12033</c:v>
                </c:pt>
                <c:pt idx="75">
                  <c:v>12494</c:v>
                </c:pt>
                <c:pt idx="76">
                  <c:v>11673</c:v>
                </c:pt>
                <c:pt idx="77">
                  <c:v>11222</c:v>
                </c:pt>
                <c:pt idx="78">
                  <c:v>11676</c:v>
                </c:pt>
                <c:pt idx="79">
                  <c:v>10893</c:v>
                </c:pt>
                <c:pt idx="80">
                  <c:v>11210</c:v>
                </c:pt>
                <c:pt idx="81">
                  <c:v>10363</c:v>
                </c:pt>
                <c:pt idx="82">
                  <c:v>10298</c:v>
                </c:pt>
                <c:pt idx="83">
                  <c:v>11184</c:v>
                </c:pt>
                <c:pt idx="84">
                  <c:v>10680</c:v>
                </c:pt>
                <c:pt idx="85">
                  <c:v>10967</c:v>
                </c:pt>
                <c:pt idx="86">
                  <c:v>10219</c:v>
                </c:pt>
                <c:pt idx="87">
                  <c:v>9728</c:v>
                </c:pt>
                <c:pt idx="88">
                  <c:v>9945</c:v>
                </c:pt>
                <c:pt idx="89">
                  <c:v>9011</c:v>
                </c:pt>
                <c:pt idx="90">
                  <c:v>8834</c:v>
                </c:pt>
                <c:pt idx="91">
                  <c:v>9129</c:v>
                </c:pt>
                <c:pt idx="92">
                  <c:v>8584</c:v>
                </c:pt>
                <c:pt idx="93">
                  <c:v>8963</c:v>
                </c:pt>
                <c:pt idx="94">
                  <c:v>8485</c:v>
                </c:pt>
                <c:pt idx="95">
                  <c:v>8630</c:v>
                </c:pt>
                <c:pt idx="96">
                  <c:v>9197</c:v>
                </c:pt>
                <c:pt idx="97">
                  <c:v>8779</c:v>
                </c:pt>
                <c:pt idx="98">
                  <c:v>9639</c:v>
                </c:pt>
                <c:pt idx="99">
                  <c:v>9326</c:v>
                </c:pt>
                <c:pt idx="100">
                  <c:v>9516</c:v>
                </c:pt>
                <c:pt idx="101">
                  <c:v>9833</c:v>
                </c:pt>
                <c:pt idx="102">
                  <c:v>8968</c:v>
                </c:pt>
                <c:pt idx="103">
                  <c:v>8778</c:v>
                </c:pt>
                <c:pt idx="104">
                  <c:v>8555</c:v>
                </c:pt>
                <c:pt idx="105">
                  <c:v>7637</c:v>
                </c:pt>
                <c:pt idx="106">
                  <c:v>7899</c:v>
                </c:pt>
                <c:pt idx="107">
                  <c:v>7118</c:v>
                </c:pt>
                <c:pt idx="108">
                  <c:v>7132</c:v>
                </c:pt>
                <c:pt idx="109">
                  <c:v>7564</c:v>
                </c:pt>
                <c:pt idx="110">
                  <c:v>6911</c:v>
                </c:pt>
                <c:pt idx="111">
                  <c:v>7587</c:v>
                </c:pt>
                <c:pt idx="112">
                  <c:v>6994</c:v>
                </c:pt>
                <c:pt idx="113">
                  <c:v>6936</c:v>
                </c:pt>
                <c:pt idx="114">
                  <c:v>7425</c:v>
                </c:pt>
                <c:pt idx="115">
                  <c:v>6900</c:v>
                </c:pt>
                <c:pt idx="116">
                  <c:v>7034</c:v>
                </c:pt>
                <c:pt idx="117">
                  <c:v>7390</c:v>
                </c:pt>
                <c:pt idx="118">
                  <c:v>6971</c:v>
                </c:pt>
                <c:pt idx="119">
                  <c:v>7388</c:v>
                </c:pt>
                <c:pt idx="120">
                  <c:v>6808</c:v>
                </c:pt>
                <c:pt idx="121">
                  <c:v>6664</c:v>
                </c:pt>
                <c:pt idx="122">
                  <c:v>7019</c:v>
                </c:pt>
                <c:pt idx="123">
                  <c:v>6466</c:v>
                </c:pt>
                <c:pt idx="124">
                  <c:v>6674</c:v>
                </c:pt>
                <c:pt idx="125">
                  <c:v>6470</c:v>
                </c:pt>
                <c:pt idx="126">
                  <c:v>6323</c:v>
                </c:pt>
                <c:pt idx="127">
                  <c:v>6707</c:v>
                </c:pt>
                <c:pt idx="128">
                  <c:v>6260</c:v>
                </c:pt>
                <c:pt idx="129">
                  <c:v>6226</c:v>
                </c:pt>
                <c:pt idx="130">
                  <c:v>6620</c:v>
                </c:pt>
                <c:pt idx="131">
                  <c:v>6156</c:v>
                </c:pt>
                <c:pt idx="132">
                  <c:v>6486</c:v>
                </c:pt>
                <c:pt idx="133">
                  <c:v>6058</c:v>
                </c:pt>
                <c:pt idx="134">
                  <c:v>5976</c:v>
                </c:pt>
                <c:pt idx="135">
                  <c:v>6230</c:v>
                </c:pt>
                <c:pt idx="136">
                  <c:v>5901</c:v>
                </c:pt>
                <c:pt idx="137">
                  <c:v>5828</c:v>
                </c:pt>
                <c:pt idx="138">
                  <c:v>6079</c:v>
                </c:pt>
                <c:pt idx="139">
                  <c:v>5599</c:v>
                </c:pt>
                <c:pt idx="140">
                  <c:v>6027</c:v>
                </c:pt>
                <c:pt idx="141">
                  <c:v>5683</c:v>
                </c:pt>
                <c:pt idx="142">
                  <c:v>5601</c:v>
                </c:pt>
                <c:pt idx="143">
                  <c:v>5851</c:v>
                </c:pt>
                <c:pt idx="144">
                  <c:v>5429</c:v>
                </c:pt>
                <c:pt idx="145">
                  <c:v>5763</c:v>
                </c:pt>
                <c:pt idx="146">
                  <c:v>5402</c:v>
                </c:pt>
                <c:pt idx="147">
                  <c:v>5499</c:v>
                </c:pt>
                <c:pt idx="148">
                  <c:v>5735</c:v>
                </c:pt>
                <c:pt idx="149">
                  <c:v>5370</c:v>
                </c:pt>
                <c:pt idx="150">
                  <c:v>5284</c:v>
                </c:pt>
                <c:pt idx="151">
                  <c:v>5574</c:v>
                </c:pt>
                <c:pt idx="152">
                  <c:v>5243</c:v>
                </c:pt>
                <c:pt idx="153">
                  <c:v>5434</c:v>
                </c:pt>
                <c:pt idx="154">
                  <c:v>5136</c:v>
                </c:pt>
                <c:pt idx="155">
                  <c:v>5022</c:v>
                </c:pt>
                <c:pt idx="156">
                  <c:v>5366</c:v>
                </c:pt>
                <c:pt idx="157">
                  <c:v>4944</c:v>
                </c:pt>
                <c:pt idx="158">
                  <c:v>5075</c:v>
                </c:pt>
                <c:pt idx="159">
                  <c:v>4803</c:v>
                </c:pt>
                <c:pt idx="160">
                  <c:v>4889</c:v>
                </c:pt>
                <c:pt idx="161">
                  <c:v>5252</c:v>
                </c:pt>
                <c:pt idx="162">
                  <c:v>4924</c:v>
                </c:pt>
                <c:pt idx="163">
                  <c:v>5031</c:v>
                </c:pt>
                <c:pt idx="164">
                  <c:v>5537</c:v>
                </c:pt>
                <c:pt idx="165">
                  <c:v>5349</c:v>
                </c:pt>
                <c:pt idx="166">
                  <c:v>6013</c:v>
                </c:pt>
                <c:pt idx="167">
                  <c:v>5705</c:v>
                </c:pt>
                <c:pt idx="168">
                  <c:v>5843</c:v>
                </c:pt>
                <c:pt idx="169">
                  <c:v>6318</c:v>
                </c:pt>
                <c:pt idx="170">
                  <c:v>5932</c:v>
                </c:pt>
                <c:pt idx="171">
                  <c:v>6254</c:v>
                </c:pt>
                <c:pt idx="172">
                  <c:v>5806</c:v>
                </c:pt>
                <c:pt idx="173">
                  <c:v>5779</c:v>
                </c:pt>
                <c:pt idx="174">
                  <c:v>6086</c:v>
                </c:pt>
                <c:pt idx="175">
                  <c:v>5564</c:v>
                </c:pt>
                <c:pt idx="176">
                  <c:v>5518</c:v>
                </c:pt>
                <c:pt idx="177">
                  <c:v>5683</c:v>
                </c:pt>
                <c:pt idx="178">
                  <c:v>5197</c:v>
                </c:pt>
                <c:pt idx="179">
                  <c:v>5427</c:v>
                </c:pt>
                <c:pt idx="180">
                  <c:v>5070</c:v>
                </c:pt>
                <c:pt idx="181">
                  <c:v>4751</c:v>
                </c:pt>
                <c:pt idx="182">
                  <c:v>5144</c:v>
                </c:pt>
                <c:pt idx="183">
                  <c:v>4790</c:v>
                </c:pt>
                <c:pt idx="184">
                  <c:v>4966</c:v>
                </c:pt>
                <c:pt idx="185">
                  <c:v>4592</c:v>
                </c:pt>
                <c:pt idx="186">
                  <c:v>4596</c:v>
                </c:pt>
                <c:pt idx="187">
                  <c:v>4781</c:v>
                </c:pt>
                <c:pt idx="188">
                  <c:v>4502</c:v>
                </c:pt>
                <c:pt idx="189">
                  <c:v>4256</c:v>
                </c:pt>
                <c:pt idx="190">
                  <c:v>4610</c:v>
                </c:pt>
                <c:pt idx="191">
                  <c:v>4132</c:v>
                </c:pt>
                <c:pt idx="192">
                  <c:v>4326</c:v>
                </c:pt>
                <c:pt idx="193">
                  <c:v>3862</c:v>
                </c:pt>
                <c:pt idx="194">
                  <c:v>3826</c:v>
                </c:pt>
                <c:pt idx="195">
                  <c:v>3825</c:v>
                </c:pt>
                <c:pt idx="196">
                  <c:v>3594</c:v>
                </c:pt>
                <c:pt idx="197">
                  <c:v>3740</c:v>
                </c:pt>
                <c:pt idx="198">
                  <c:v>3328</c:v>
                </c:pt>
                <c:pt idx="199">
                  <c:v>3268</c:v>
                </c:pt>
                <c:pt idx="200">
                  <c:v>3452</c:v>
                </c:pt>
                <c:pt idx="201">
                  <c:v>3116</c:v>
                </c:pt>
                <c:pt idx="202">
                  <c:v>3106</c:v>
                </c:pt>
                <c:pt idx="203">
                  <c:v>3255</c:v>
                </c:pt>
                <c:pt idx="204">
                  <c:v>3044</c:v>
                </c:pt>
                <c:pt idx="205">
                  <c:v>3317</c:v>
                </c:pt>
                <c:pt idx="206">
                  <c:v>3197</c:v>
                </c:pt>
                <c:pt idx="207">
                  <c:v>3365</c:v>
                </c:pt>
                <c:pt idx="208">
                  <c:v>3836</c:v>
                </c:pt>
                <c:pt idx="209">
                  <c:v>3937</c:v>
                </c:pt>
                <c:pt idx="210">
                  <c:v>4762</c:v>
                </c:pt>
                <c:pt idx="211">
                  <c:v>5024</c:v>
                </c:pt>
                <c:pt idx="212">
                  <c:v>5739</c:v>
                </c:pt>
                <c:pt idx="213">
                  <c:v>6740</c:v>
                </c:pt>
                <c:pt idx="214">
                  <c:v>6994</c:v>
                </c:pt>
                <c:pt idx="215">
                  <c:v>7273</c:v>
                </c:pt>
                <c:pt idx="216">
                  <c:v>8325</c:v>
                </c:pt>
                <c:pt idx="217">
                  <c:v>7486</c:v>
                </c:pt>
                <c:pt idx="218">
                  <c:v>7508</c:v>
                </c:pt>
                <c:pt idx="219">
                  <c:v>6449</c:v>
                </c:pt>
                <c:pt idx="220">
                  <c:v>5654</c:v>
                </c:pt>
                <c:pt idx="221">
                  <c:v>5164</c:v>
                </c:pt>
                <c:pt idx="222">
                  <c:v>4144</c:v>
                </c:pt>
                <c:pt idx="223">
                  <c:v>3858</c:v>
                </c:pt>
                <c:pt idx="224">
                  <c:v>3175</c:v>
                </c:pt>
                <c:pt idx="225">
                  <c:v>2856</c:v>
                </c:pt>
                <c:pt idx="226">
                  <c:v>2845</c:v>
                </c:pt>
                <c:pt idx="227">
                  <c:v>2477</c:v>
                </c:pt>
                <c:pt idx="228">
                  <c:v>2479</c:v>
                </c:pt>
                <c:pt idx="229">
                  <c:v>2481</c:v>
                </c:pt>
                <c:pt idx="230">
                  <c:v>2213</c:v>
                </c:pt>
                <c:pt idx="231">
                  <c:v>2446</c:v>
                </c:pt>
                <c:pt idx="232">
                  <c:v>2279</c:v>
                </c:pt>
                <c:pt idx="233">
                  <c:v>2323</c:v>
                </c:pt>
                <c:pt idx="234">
                  <c:v>2377</c:v>
                </c:pt>
                <c:pt idx="235">
                  <c:v>2299</c:v>
                </c:pt>
                <c:pt idx="236">
                  <c:v>2394</c:v>
                </c:pt>
                <c:pt idx="237">
                  <c:v>2310</c:v>
                </c:pt>
                <c:pt idx="238">
                  <c:v>2236</c:v>
                </c:pt>
                <c:pt idx="239">
                  <c:v>2452</c:v>
                </c:pt>
                <c:pt idx="240">
                  <c:v>2354</c:v>
                </c:pt>
                <c:pt idx="241">
                  <c:v>2311</c:v>
                </c:pt>
                <c:pt idx="242">
                  <c:v>2480</c:v>
                </c:pt>
                <c:pt idx="243">
                  <c:v>2341</c:v>
                </c:pt>
                <c:pt idx="244">
                  <c:v>2429</c:v>
                </c:pt>
                <c:pt idx="245">
                  <c:v>2162</c:v>
                </c:pt>
                <c:pt idx="246">
                  <c:v>2168</c:v>
                </c:pt>
                <c:pt idx="247">
                  <c:v>2418</c:v>
                </c:pt>
                <c:pt idx="248">
                  <c:v>2250</c:v>
                </c:pt>
                <c:pt idx="249">
                  <c:v>2348</c:v>
                </c:pt>
                <c:pt idx="250">
                  <c:v>2229</c:v>
                </c:pt>
                <c:pt idx="251">
                  <c:v>2092</c:v>
                </c:pt>
                <c:pt idx="252">
                  <c:v>2300</c:v>
                </c:pt>
                <c:pt idx="253">
                  <c:v>2052</c:v>
                </c:pt>
                <c:pt idx="254">
                  <c:v>2171</c:v>
                </c:pt>
                <c:pt idx="255">
                  <c:v>2220</c:v>
                </c:pt>
                <c:pt idx="256">
                  <c:v>2147</c:v>
                </c:pt>
                <c:pt idx="257">
                  <c:v>2290</c:v>
                </c:pt>
                <c:pt idx="258">
                  <c:v>2107</c:v>
                </c:pt>
                <c:pt idx="259">
                  <c:v>2231</c:v>
                </c:pt>
                <c:pt idx="260">
                  <c:v>2297</c:v>
                </c:pt>
                <c:pt idx="261">
                  <c:v>2165</c:v>
                </c:pt>
                <c:pt idx="262">
                  <c:v>2242</c:v>
                </c:pt>
                <c:pt idx="263">
                  <c:v>2447</c:v>
                </c:pt>
                <c:pt idx="264">
                  <c:v>2219</c:v>
                </c:pt>
                <c:pt idx="265">
                  <c:v>2257</c:v>
                </c:pt>
                <c:pt idx="266">
                  <c:v>2033</c:v>
                </c:pt>
                <c:pt idx="267">
                  <c:v>2179</c:v>
                </c:pt>
                <c:pt idx="268">
                  <c:v>2228</c:v>
                </c:pt>
                <c:pt idx="269">
                  <c:v>2076</c:v>
                </c:pt>
                <c:pt idx="270">
                  <c:v>2101</c:v>
                </c:pt>
                <c:pt idx="271">
                  <c:v>1982</c:v>
                </c:pt>
                <c:pt idx="272">
                  <c:v>1916</c:v>
                </c:pt>
                <c:pt idx="273">
                  <c:v>2024</c:v>
                </c:pt>
                <c:pt idx="274">
                  <c:v>1884</c:v>
                </c:pt>
                <c:pt idx="275">
                  <c:v>1880</c:v>
                </c:pt>
                <c:pt idx="276">
                  <c:v>1980</c:v>
                </c:pt>
                <c:pt idx="277">
                  <c:v>1782</c:v>
                </c:pt>
                <c:pt idx="278">
                  <c:v>1830</c:v>
                </c:pt>
                <c:pt idx="279">
                  <c:v>1789</c:v>
                </c:pt>
                <c:pt idx="280">
                  <c:v>1752</c:v>
                </c:pt>
                <c:pt idx="281">
                  <c:v>1896</c:v>
                </c:pt>
                <c:pt idx="282">
                  <c:v>1773</c:v>
                </c:pt>
                <c:pt idx="283">
                  <c:v>1892</c:v>
                </c:pt>
                <c:pt idx="284">
                  <c:v>1869</c:v>
                </c:pt>
                <c:pt idx="285">
                  <c:v>1916</c:v>
                </c:pt>
                <c:pt idx="286">
                  <c:v>2030</c:v>
                </c:pt>
                <c:pt idx="287">
                  <c:v>2004</c:v>
                </c:pt>
                <c:pt idx="288">
                  <c:v>2026</c:v>
                </c:pt>
                <c:pt idx="289">
                  <c:v>2168</c:v>
                </c:pt>
                <c:pt idx="290">
                  <c:v>2051</c:v>
                </c:pt>
                <c:pt idx="291">
                  <c:v>2125</c:v>
                </c:pt>
                <c:pt idx="292">
                  <c:v>1988</c:v>
                </c:pt>
                <c:pt idx="293">
                  <c:v>1983</c:v>
                </c:pt>
                <c:pt idx="294">
                  <c:v>2080</c:v>
                </c:pt>
                <c:pt idx="295">
                  <c:v>1934</c:v>
                </c:pt>
                <c:pt idx="296">
                  <c:v>1944</c:v>
                </c:pt>
                <c:pt idx="297">
                  <c:v>1888</c:v>
                </c:pt>
                <c:pt idx="298">
                  <c:v>1845</c:v>
                </c:pt>
                <c:pt idx="299">
                  <c:v>1862</c:v>
                </c:pt>
                <c:pt idx="300">
                  <c:v>1765</c:v>
                </c:pt>
                <c:pt idx="301">
                  <c:v>1740</c:v>
                </c:pt>
                <c:pt idx="302">
                  <c:v>1874</c:v>
                </c:pt>
                <c:pt idx="303">
                  <c:v>1757</c:v>
                </c:pt>
                <c:pt idx="304">
                  <c:v>1791</c:v>
                </c:pt>
                <c:pt idx="305">
                  <c:v>1638</c:v>
                </c:pt>
                <c:pt idx="306">
                  <c:v>1683</c:v>
                </c:pt>
                <c:pt idx="307">
                  <c:v>1809</c:v>
                </c:pt>
                <c:pt idx="308">
                  <c:v>1727</c:v>
                </c:pt>
                <c:pt idx="309">
                  <c:v>1832</c:v>
                </c:pt>
                <c:pt idx="310">
                  <c:v>1653</c:v>
                </c:pt>
                <c:pt idx="311">
                  <c:v>1663</c:v>
                </c:pt>
                <c:pt idx="312">
                  <c:v>1724</c:v>
                </c:pt>
                <c:pt idx="313">
                  <c:v>1621</c:v>
                </c:pt>
                <c:pt idx="314">
                  <c:v>1595</c:v>
                </c:pt>
                <c:pt idx="315">
                  <c:v>1667</c:v>
                </c:pt>
                <c:pt idx="316">
                  <c:v>1575</c:v>
                </c:pt>
                <c:pt idx="317">
                  <c:v>1612</c:v>
                </c:pt>
                <c:pt idx="318">
                  <c:v>1560</c:v>
                </c:pt>
                <c:pt idx="319">
                  <c:v>1506</c:v>
                </c:pt>
                <c:pt idx="320">
                  <c:v>1677</c:v>
                </c:pt>
                <c:pt idx="321">
                  <c:v>1479</c:v>
                </c:pt>
                <c:pt idx="322">
                  <c:v>1635</c:v>
                </c:pt>
                <c:pt idx="323">
                  <c:v>1517</c:v>
                </c:pt>
                <c:pt idx="324">
                  <c:v>1495</c:v>
                </c:pt>
                <c:pt idx="325">
                  <c:v>1545</c:v>
                </c:pt>
                <c:pt idx="326">
                  <c:v>1454</c:v>
                </c:pt>
                <c:pt idx="327">
                  <c:v>1399</c:v>
                </c:pt>
                <c:pt idx="328">
                  <c:v>1521</c:v>
                </c:pt>
                <c:pt idx="329">
                  <c:v>1389</c:v>
                </c:pt>
                <c:pt idx="330">
                  <c:v>1460</c:v>
                </c:pt>
                <c:pt idx="331">
                  <c:v>1338</c:v>
                </c:pt>
                <c:pt idx="332">
                  <c:v>1391</c:v>
                </c:pt>
                <c:pt idx="333">
                  <c:v>1448</c:v>
                </c:pt>
                <c:pt idx="334">
                  <c:v>1399</c:v>
                </c:pt>
                <c:pt idx="335">
                  <c:v>1399</c:v>
                </c:pt>
                <c:pt idx="336">
                  <c:v>1359</c:v>
                </c:pt>
                <c:pt idx="337">
                  <c:v>1321</c:v>
                </c:pt>
                <c:pt idx="338">
                  <c:v>1352</c:v>
                </c:pt>
                <c:pt idx="339">
                  <c:v>1217</c:v>
                </c:pt>
                <c:pt idx="340">
                  <c:v>1276</c:v>
                </c:pt>
                <c:pt idx="341">
                  <c:v>1389</c:v>
                </c:pt>
                <c:pt idx="342">
                  <c:v>1284</c:v>
                </c:pt>
                <c:pt idx="343">
                  <c:v>1376</c:v>
                </c:pt>
                <c:pt idx="344">
                  <c:v>1309</c:v>
                </c:pt>
                <c:pt idx="345">
                  <c:v>1316</c:v>
                </c:pt>
                <c:pt idx="346">
                  <c:v>1421</c:v>
                </c:pt>
                <c:pt idx="347">
                  <c:v>1386</c:v>
                </c:pt>
                <c:pt idx="348">
                  <c:v>1454</c:v>
                </c:pt>
                <c:pt idx="349">
                  <c:v>1480</c:v>
                </c:pt>
                <c:pt idx="350">
                  <c:v>1427</c:v>
                </c:pt>
                <c:pt idx="351">
                  <c:v>1524</c:v>
                </c:pt>
                <c:pt idx="352">
                  <c:v>1432</c:v>
                </c:pt>
                <c:pt idx="353">
                  <c:v>1407</c:v>
                </c:pt>
                <c:pt idx="354">
                  <c:v>1526</c:v>
                </c:pt>
                <c:pt idx="355">
                  <c:v>1420</c:v>
                </c:pt>
                <c:pt idx="356">
                  <c:v>1484</c:v>
                </c:pt>
                <c:pt idx="357">
                  <c:v>1381</c:v>
                </c:pt>
                <c:pt idx="358">
                  <c:v>1406</c:v>
                </c:pt>
                <c:pt idx="359">
                  <c:v>1420</c:v>
                </c:pt>
                <c:pt idx="360">
                  <c:v>1316</c:v>
                </c:pt>
                <c:pt idx="361">
                  <c:v>1416</c:v>
                </c:pt>
                <c:pt idx="362">
                  <c:v>1263</c:v>
                </c:pt>
                <c:pt idx="363">
                  <c:v>1264</c:v>
                </c:pt>
                <c:pt idx="364">
                  <c:v>1377</c:v>
                </c:pt>
                <c:pt idx="365">
                  <c:v>1272</c:v>
                </c:pt>
                <c:pt idx="366">
                  <c:v>1294</c:v>
                </c:pt>
                <c:pt idx="367">
                  <c:v>1342</c:v>
                </c:pt>
                <c:pt idx="368">
                  <c:v>1280</c:v>
                </c:pt>
                <c:pt idx="369">
                  <c:v>1338</c:v>
                </c:pt>
                <c:pt idx="370">
                  <c:v>1214</c:v>
                </c:pt>
                <c:pt idx="371">
                  <c:v>1248</c:v>
                </c:pt>
                <c:pt idx="372">
                  <c:v>1309</c:v>
                </c:pt>
                <c:pt idx="373">
                  <c:v>1242</c:v>
                </c:pt>
                <c:pt idx="374">
                  <c:v>1214</c:v>
                </c:pt>
                <c:pt idx="375">
                  <c:v>1182</c:v>
                </c:pt>
                <c:pt idx="376">
                  <c:v>1187</c:v>
                </c:pt>
                <c:pt idx="377">
                  <c:v>1134</c:v>
                </c:pt>
                <c:pt idx="378">
                  <c:v>1049</c:v>
                </c:pt>
                <c:pt idx="379">
                  <c:v>1049</c:v>
                </c:pt>
                <c:pt idx="380">
                  <c:v>1129</c:v>
                </c:pt>
                <c:pt idx="381">
                  <c:v>1106</c:v>
                </c:pt>
                <c:pt idx="382">
                  <c:v>1103</c:v>
                </c:pt>
                <c:pt idx="383">
                  <c:v>1017</c:v>
                </c:pt>
                <c:pt idx="384">
                  <c:v>1050</c:v>
                </c:pt>
                <c:pt idx="385">
                  <c:v>1097</c:v>
                </c:pt>
                <c:pt idx="386">
                  <c:v>1037</c:v>
                </c:pt>
                <c:pt idx="387">
                  <c:v>1010</c:v>
                </c:pt>
                <c:pt idx="388">
                  <c:v>1094</c:v>
                </c:pt>
                <c:pt idx="389">
                  <c:v>1077</c:v>
                </c:pt>
                <c:pt idx="390">
                  <c:v>1085</c:v>
                </c:pt>
                <c:pt idx="391">
                  <c:v>1010</c:v>
                </c:pt>
                <c:pt idx="392">
                  <c:v>986</c:v>
                </c:pt>
                <c:pt idx="393">
                  <c:v>1046</c:v>
                </c:pt>
                <c:pt idx="394">
                  <c:v>1011</c:v>
                </c:pt>
                <c:pt idx="395">
                  <c:v>1055</c:v>
                </c:pt>
                <c:pt idx="396">
                  <c:v>999</c:v>
                </c:pt>
                <c:pt idx="397">
                  <c:v>996</c:v>
                </c:pt>
                <c:pt idx="398">
                  <c:v>1041</c:v>
                </c:pt>
                <c:pt idx="399">
                  <c:v>964</c:v>
                </c:pt>
                <c:pt idx="400">
                  <c:v>955</c:v>
                </c:pt>
                <c:pt idx="401">
                  <c:v>1075</c:v>
                </c:pt>
                <c:pt idx="402">
                  <c:v>1003</c:v>
                </c:pt>
                <c:pt idx="403">
                  <c:v>947</c:v>
                </c:pt>
                <c:pt idx="404">
                  <c:v>980</c:v>
                </c:pt>
                <c:pt idx="405">
                  <c:v>932</c:v>
                </c:pt>
                <c:pt idx="406">
                  <c:v>1034</c:v>
                </c:pt>
                <c:pt idx="407">
                  <c:v>926</c:v>
                </c:pt>
                <c:pt idx="408">
                  <c:v>1003</c:v>
                </c:pt>
                <c:pt idx="409">
                  <c:v>925</c:v>
                </c:pt>
                <c:pt idx="410">
                  <c:v>960</c:v>
                </c:pt>
                <c:pt idx="411">
                  <c:v>984</c:v>
                </c:pt>
                <c:pt idx="412">
                  <c:v>1000</c:v>
                </c:pt>
                <c:pt idx="413">
                  <c:v>895</c:v>
                </c:pt>
                <c:pt idx="414">
                  <c:v>967</c:v>
                </c:pt>
                <c:pt idx="415">
                  <c:v>963</c:v>
                </c:pt>
                <c:pt idx="416">
                  <c:v>916</c:v>
                </c:pt>
                <c:pt idx="417">
                  <c:v>963</c:v>
                </c:pt>
                <c:pt idx="418">
                  <c:v>908</c:v>
                </c:pt>
                <c:pt idx="419">
                  <c:v>985</c:v>
                </c:pt>
                <c:pt idx="420">
                  <c:v>933</c:v>
                </c:pt>
                <c:pt idx="421">
                  <c:v>994</c:v>
                </c:pt>
                <c:pt idx="422">
                  <c:v>896</c:v>
                </c:pt>
                <c:pt idx="423">
                  <c:v>921</c:v>
                </c:pt>
                <c:pt idx="424">
                  <c:v>1039</c:v>
                </c:pt>
                <c:pt idx="425">
                  <c:v>973</c:v>
                </c:pt>
                <c:pt idx="426">
                  <c:v>976</c:v>
                </c:pt>
                <c:pt idx="427">
                  <c:v>993</c:v>
                </c:pt>
                <c:pt idx="428">
                  <c:v>916</c:v>
                </c:pt>
                <c:pt idx="429">
                  <c:v>982</c:v>
                </c:pt>
                <c:pt idx="430">
                  <c:v>941</c:v>
                </c:pt>
                <c:pt idx="431">
                  <c:v>929</c:v>
                </c:pt>
                <c:pt idx="432">
                  <c:v>934</c:v>
                </c:pt>
                <c:pt idx="433">
                  <c:v>940</c:v>
                </c:pt>
                <c:pt idx="434">
                  <c:v>981</c:v>
                </c:pt>
                <c:pt idx="435">
                  <c:v>911</c:v>
                </c:pt>
                <c:pt idx="436">
                  <c:v>889</c:v>
                </c:pt>
                <c:pt idx="437">
                  <c:v>958</c:v>
                </c:pt>
                <c:pt idx="438">
                  <c:v>926</c:v>
                </c:pt>
                <c:pt idx="439">
                  <c:v>893</c:v>
                </c:pt>
                <c:pt idx="440">
                  <c:v>921</c:v>
                </c:pt>
                <c:pt idx="441">
                  <c:v>885</c:v>
                </c:pt>
                <c:pt idx="442">
                  <c:v>898</c:v>
                </c:pt>
                <c:pt idx="443">
                  <c:v>851</c:v>
                </c:pt>
                <c:pt idx="444">
                  <c:v>832</c:v>
                </c:pt>
                <c:pt idx="445">
                  <c:v>860</c:v>
                </c:pt>
                <c:pt idx="446">
                  <c:v>839</c:v>
                </c:pt>
                <c:pt idx="447">
                  <c:v>931</c:v>
                </c:pt>
                <c:pt idx="448">
                  <c:v>868</c:v>
                </c:pt>
                <c:pt idx="449">
                  <c:v>896</c:v>
                </c:pt>
                <c:pt idx="450">
                  <c:v>875</c:v>
                </c:pt>
                <c:pt idx="451">
                  <c:v>837</c:v>
                </c:pt>
                <c:pt idx="452">
                  <c:v>865</c:v>
                </c:pt>
                <c:pt idx="453">
                  <c:v>924</c:v>
                </c:pt>
                <c:pt idx="454">
                  <c:v>858</c:v>
                </c:pt>
                <c:pt idx="455">
                  <c:v>943</c:v>
                </c:pt>
                <c:pt idx="456">
                  <c:v>913</c:v>
                </c:pt>
                <c:pt idx="457">
                  <c:v>846</c:v>
                </c:pt>
                <c:pt idx="458">
                  <c:v>917</c:v>
                </c:pt>
                <c:pt idx="459">
                  <c:v>840</c:v>
                </c:pt>
                <c:pt idx="460">
                  <c:v>900</c:v>
                </c:pt>
                <c:pt idx="461">
                  <c:v>869</c:v>
                </c:pt>
                <c:pt idx="462">
                  <c:v>895</c:v>
                </c:pt>
                <c:pt idx="463">
                  <c:v>934</c:v>
                </c:pt>
                <c:pt idx="464">
                  <c:v>848</c:v>
                </c:pt>
                <c:pt idx="465">
                  <c:v>847</c:v>
                </c:pt>
                <c:pt idx="466">
                  <c:v>965</c:v>
                </c:pt>
                <c:pt idx="467">
                  <c:v>911</c:v>
                </c:pt>
                <c:pt idx="468">
                  <c:v>941</c:v>
                </c:pt>
                <c:pt idx="469">
                  <c:v>906</c:v>
                </c:pt>
                <c:pt idx="470">
                  <c:v>945</c:v>
                </c:pt>
                <c:pt idx="471">
                  <c:v>1058</c:v>
                </c:pt>
                <c:pt idx="472">
                  <c:v>1004</c:v>
                </c:pt>
                <c:pt idx="473">
                  <c:v>1013</c:v>
                </c:pt>
                <c:pt idx="474">
                  <c:v>987</c:v>
                </c:pt>
                <c:pt idx="475">
                  <c:v>1034</c:v>
                </c:pt>
                <c:pt idx="476">
                  <c:v>1117</c:v>
                </c:pt>
                <c:pt idx="477">
                  <c:v>1005</c:v>
                </c:pt>
                <c:pt idx="478">
                  <c:v>1070</c:v>
                </c:pt>
                <c:pt idx="479">
                  <c:v>1127</c:v>
                </c:pt>
                <c:pt idx="480">
                  <c:v>1032</c:v>
                </c:pt>
                <c:pt idx="481">
                  <c:v>1136</c:v>
                </c:pt>
                <c:pt idx="482">
                  <c:v>1024</c:v>
                </c:pt>
                <c:pt idx="483">
                  <c:v>1054</c:v>
                </c:pt>
                <c:pt idx="484">
                  <c:v>1083</c:v>
                </c:pt>
                <c:pt idx="485">
                  <c:v>1053</c:v>
                </c:pt>
                <c:pt idx="486">
                  <c:v>1071</c:v>
                </c:pt>
                <c:pt idx="487">
                  <c:v>1047</c:v>
                </c:pt>
                <c:pt idx="488">
                  <c:v>989</c:v>
                </c:pt>
                <c:pt idx="489">
                  <c:v>1016</c:v>
                </c:pt>
                <c:pt idx="490">
                  <c:v>1032</c:v>
                </c:pt>
                <c:pt idx="491">
                  <c:v>1007</c:v>
                </c:pt>
                <c:pt idx="492">
                  <c:v>1028</c:v>
                </c:pt>
                <c:pt idx="493">
                  <c:v>921</c:v>
                </c:pt>
                <c:pt idx="494">
                  <c:v>975</c:v>
                </c:pt>
                <c:pt idx="495">
                  <c:v>964</c:v>
                </c:pt>
                <c:pt idx="496">
                  <c:v>929</c:v>
                </c:pt>
                <c:pt idx="497">
                  <c:v>1050</c:v>
                </c:pt>
                <c:pt idx="498">
                  <c:v>889</c:v>
                </c:pt>
                <c:pt idx="499">
                  <c:v>964</c:v>
                </c:pt>
                <c:pt idx="500">
                  <c:v>963</c:v>
                </c:pt>
                <c:pt idx="501">
                  <c:v>873</c:v>
                </c:pt>
                <c:pt idx="502">
                  <c:v>1042</c:v>
                </c:pt>
                <c:pt idx="503">
                  <c:v>920</c:v>
                </c:pt>
                <c:pt idx="504">
                  <c:v>926</c:v>
                </c:pt>
                <c:pt idx="505">
                  <c:v>981</c:v>
                </c:pt>
                <c:pt idx="506">
                  <c:v>943</c:v>
                </c:pt>
                <c:pt idx="507">
                  <c:v>955</c:v>
                </c:pt>
                <c:pt idx="508">
                  <c:v>902</c:v>
                </c:pt>
                <c:pt idx="509">
                  <c:v>923</c:v>
                </c:pt>
                <c:pt idx="510">
                  <c:v>934</c:v>
                </c:pt>
                <c:pt idx="511">
                  <c:v>874</c:v>
                </c:pt>
                <c:pt idx="512">
                  <c:v>885</c:v>
                </c:pt>
                <c:pt idx="513">
                  <c:v>1021</c:v>
                </c:pt>
                <c:pt idx="514">
                  <c:v>946</c:v>
                </c:pt>
                <c:pt idx="515">
                  <c:v>979</c:v>
                </c:pt>
                <c:pt idx="516">
                  <c:v>942</c:v>
                </c:pt>
                <c:pt idx="517">
                  <c:v>938</c:v>
                </c:pt>
                <c:pt idx="518">
                  <c:v>1068</c:v>
                </c:pt>
                <c:pt idx="519">
                  <c:v>1028</c:v>
                </c:pt>
                <c:pt idx="520">
                  <c:v>1168</c:v>
                </c:pt>
                <c:pt idx="521">
                  <c:v>1096</c:v>
                </c:pt>
                <c:pt idx="522">
                  <c:v>1099</c:v>
                </c:pt>
                <c:pt idx="523">
                  <c:v>1259</c:v>
                </c:pt>
                <c:pt idx="524">
                  <c:v>1206</c:v>
                </c:pt>
                <c:pt idx="525">
                  <c:v>1179</c:v>
                </c:pt>
                <c:pt idx="526">
                  <c:v>1335</c:v>
                </c:pt>
                <c:pt idx="527">
                  <c:v>1272</c:v>
                </c:pt>
                <c:pt idx="528">
                  <c:v>1249</c:v>
                </c:pt>
                <c:pt idx="529">
                  <c:v>1272</c:v>
                </c:pt>
                <c:pt idx="530">
                  <c:v>1255</c:v>
                </c:pt>
                <c:pt idx="531">
                  <c:v>1336</c:v>
                </c:pt>
                <c:pt idx="532">
                  <c:v>1206</c:v>
                </c:pt>
                <c:pt idx="533">
                  <c:v>1251</c:v>
                </c:pt>
                <c:pt idx="534">
                  <c:v>1156</c:v>
                </c:pt>
                <c:pt idx="535">
                  <c:v>1143</c:v>
                </c:pt>
                <c:pt idx="536">
                  <c:v>1109</c:v>
                </c:pt>
                <c:pt idx="537">
                  <c:v>1023</c:v>
                </c:pt>
                <c:pt idx="538">
                  <c:v>973</c:v>
                </c:pt>
                <c:pt idx="539">
                  <c:v>1000</c:v>
                </c:pt>
                <c:pt idx="540">
                  <c:v>955</c:v>
                </c:pt>
                <c:pt idx="541">
                  <c:v>1008</c:v>
                </c:pt>
                <c:pt idx="542">
                  <c:v>895</c:v>
                </c:pt>
                <c:pt idx="543">
                  <c:v>857</c:v>
                </c:pt>
                <c:pt idx="544">
                  <c:v>906</c:v>
                </c:pt>
                <c:pt idx="545">
                  <c:v>842</c:v>
                </c:pt>
                <c:pt idx="546">
                  <c:v>942</c:v>
                </c:pt>
                <c:pt idx="547">
                  <c:v>827</c:v>
                </c:pt>
                <c:pt idx="548">
                  <c:v>795</c:v>
                </c:pt>
                <c:pt idx="549">
                  <c:v>893</c:v>
                </c:pt>
                <c:pt idx="550">
                  <c:v>851</c:v>
                </c:pt>
                <c:pt idx="551">
                  <c:v>809</c:v>
                </c:pt>
                <c:pt idx="552">
                  <c:v>858</c:v>
                </c:pt>
                <c:pt idx="553">
                  <c:v>769</c:v>
                </c:pt>
                <c:pt idx="554">
                  <c:v>811</c:v>
                </c:pt>
                <c:pt idx="555">
                  <c:v>738</c:v>
                </c:pt>
                <c:pt idx="556">
                  <c:v>735</c:v>
                </c:pt>
                <c:pt idx="557">
                  <c:v>819</c:v>
                </c:pt>
                <c:pt idx="558">
                  <c:v>751</c:v>
                </c:pt>
                <c:pt idx="559">
                  <c:v>777</c:v>
                </c:pt>
                <c:pt idx="560">
                  <c:v>793</c:v>
                </c:pt>
                <c:pt idx="561">
                  <c:v>838</c:v>
                </c:pt>
                <c:pt idx="562">
                  <c:v>841</c:v>
                </c:pt>
                <c:pt idx="563">
                  <c:v>804</c:v>
                </c:pt>
                <c:pt idx="564">
                  <c:v>842</c:v>
                </c:pt>
                <c:pt idx="565">
                  <c:v>828</c:v>
                </c:pt>
                <c:pt idx="566">
                  <c:v>850</c:v>
                </c:pt>
                <c:pt idx="567">
                  <c:v>923</c:v>
                </c:pt>
                <c:pt idx="568">
                  <c:v>964</c:v>
                </c:pt>
                <c:pt idx="569">
                  <c:v>958</c:v>
                </c:pt>
                <c:pt idx="570">
                  <c:v>1035</c:v>
                </c:pt>
                <c:pt idx="571">
                  <c:v>1016</c:v>
                </c:pt>
                <c:pt idx="572">
                  <c:v>995</c:v>
                </c:pt>
                <c:pt idx="573">
                  <c:v>1006</c:v>
                </c:pt>
                <c:pt idx="574">
                  <c:v>1021</c:v>
                </c:pt>
                <c:pt idx="575">
                  <c:v>1051</c:v>
                </c:pt>
                <c:pt idx="576">
                  <c:v>972</c:v>
                </c:pt>
                <c:pt idx="577">
                  <c:v>947</c:v>
                </c:pt>
                <c:pt idx="578">
                  <c:v>956</c:v>
                </c:pt>
                <c:pt idx="579">
                  <c:v>899</c:v>
                </c:pt>
                <c:pt idx="580">
                  <c:v>899</c:v>
                </c:pt>
                <c:pt idx="581">
                  <c:v>801</c:v>
                </c:pt>
                <c:pt idx="582">
                  <c:v>721</c:v>
                </c:pt>
                <c:pt idx="583">
                  <c:v>778</c:v>
                </c:pt>
                <c:pt idx="584">
                  <c:v>685</c:v>
                </c:pt>
                <c:pt idx="585">
                  <c:v>683</c:v>
                </c:pt>
                <c:pt idx="586">
                  <c:v>644</c:v>
                </c:pt>
                <c:pt idx="587">
                  <c:v>605</c:v>
                </c:pt>
                <c:pt idx="588">
                  <c:v>658</c:v>
                </c:pt>
                <c:pt idx="589">
                  <c:v>587</c:v>
                </c:pt>
                <c:pt idx="590">
                  <c:v>616</c:v>
                </c:pt>
                <c:pt idx="591">
                  <c:v>616</c:v>
                </c:pt>
                <c:pt idx="592">
                  <c:v>609</c:v>
                </c:pt>
                <c:pt idx="593">
                  <c:v>643</c:v>
                </c:pt>
                <c:pt idx="594">
                  <c:v>611</c:v>
                </c:pt>
                <c:pt idx="595">
                  <c:v>602</c:v>
                </c:pt>
                <c:pt idx="596">
                  <c:v>601</c:v>
                </c:pt>
                <c:pt idx="597">
                  <c:v>627</c:v>
                </c:pt>
                <c:pt idx="598">
                  <c:v>580</c:v>
                </c:pt>
                <c:pt idx="599">
                  <c:v>602</c:v>
                </c:pt>
                <c:pt idx="600">
                  <c:v>576</c:v>
                </c:pt>
                <c:pt idx="601">
                  <c:v>654</c:v>
                </c:pt>
                <c:pt idx="602">
                  <c:v>600</c:v>
                </c:pt>
                <c:pt idx="603">
                  <c:v>570</c:v>
                </c:pt>
                <c:pt idx="604">
                  <c:v>571</c:v>
                </c:pt>
                <c:pt idx="605">
                  <c:v>588</c:v>
                </c:pt>
                <c:pt idx="606">
                  <c:v>600</c:v>
                </c:pt>
                <c:pt idx="607">
                  <c:v>585</c:v>
                </c:pt>
                <c:pt idx="608">
                  <c:v>568</c:v>
                </c:pt>
                <c:pt idx="609">
                  <c:v>590</c:v>
                </c:pt>
                <c:pt idx="610">
                  <c:v>557</c:v>
                </c:pt>
                <c:pt idx="611">
                  <c:v>551</c:v>
                </c:pt>
                <c:pt idx="612">
                  <c:v>553</c:v>
                </c:pt>
                <c:pt idx="613">
                  <c:v>509</c:v>
                </c:pt>
                <c:pt idx="614">
                  <c:v>558</c:v>
                </c:pt>
                <c:pt idx="615">
                  <c:v>492</c:v>
                </c:pt>
                <c:pt idx="616">
                  <c:v>519</c:v>
                </c:pt>
                <c:pt idx="617">
                  <c:v>554</c:v>
                </c:pt>
                <c:pt idx="618">
                  <c:v>491</c:v>
                </c:pt>
                <c:pt idx="619">
                  <c:v>496</c:v>
                </c:pt>
                <c:pt idx="620">
                  <c:v>487</c:v>
                </c:pt>
                <c:pt idx="621">
                  <c:v>444</c:v>
                </c:pt>
                <c:pt idx="622">
                  <c:v>462</c:v>
                </c:pt>
                <c:pt idx="623">
                  <c:v>461</c:v>
                </c:pt>
                <c:pt idx="624">
                  <c:v>467</c:v>
                </c:pt>
                <c:pt idx="625">
                  <c:v>444</c:v>
                </c:pt>
                <c:pt idx="626">
                  <c:v>351</c:v>
                </c:pt>
                <c:pt idx="627">
                  <c:v>390</c:v>
                </c:pt>
                <c:pt idx="628">
                  <c:v>363</c:v>
                </c:pt>
                <c:pt idx="629">
                  <c:v>371</c:v>
                </c:pt>
                <c:pt idx="630">
                  <c:v>370</c:v>
                </c:pt>
                <c:pt idx="631">
                  <c:v>371</c:v>
                </c:pt>
                <c:pt idx="632">
                  <c:v>383</c:v>
                </c:pt>
                <c:pt idx="633">
                  <c:v>356</c:v>
                </c:pt>
                <c:pt idx="634">
                  <c:v>367</c:v>
                </c:pt>
                <c:pt idx="635">
                  <c:v>347</c:v>
                </c:pt>
                <c:pt idx="636">
                  <c:v>354</c:v>
                </c:pt>
                <c:pt idx="637">
                  <c:v>394</c:v>
                </c:pt>
                <c:pt idx="638">
                  <c:v>424</c:v>
                </c:pt>
                <c:pt idx="639">
                  <c:v>347</c:v>
                </c:pt>
                <c:pt idx="640">
                  <c:v>380</c:v>
                </c:pt>
                <c:pt idx="641">
                  <c:v>357</c:v>
                </c:pt>
                <c:pt idx="642">
                  <c:v>396</c:v>
                </c:pt>
                <c:pt idx="643">
                  <c:v>390</c:v>
                </c:pt>
                <c:pt idx="644">
                  <c:v>327</c:v>
                </c:pt>
                <c:pt idx="645">
                  <c:v>371</c:v>
                </c:pt>
                <c:pt idx="646">
                  <c:v>309</c:v>
                </c:pt>
                <c:pt idx="647">
                  <c:v>314</c:v>
                </c:pt>
                <c:pt idx="648">
                  <c:v>317</c:v>
                </c:pt>
                <c:pt idx="649">
                  <c:v>327</c:v>
                </c:pt>
                <c:pt idx="650">
                  <c:v>293</c:v>
                </c:pt>
                <c:pt idx="651">
                  <c:v>299</c:v>
                </c:pt>
                <c:pt idx="652">
                  <c:v>302</c:v>
                </c:pt>
                <c:pt idx="653">
                  <c:v>288</c:v>
                </c:pt>
                <c:pt idx="654">
                  <c:v>278</c:v>
                </c:pt>
                <c:pt idx="655">
                  <c:v>255</c:v>
                </c:pt>
                <c:pt idx="656">
                  <c:v>300</c:v>
                </c:pt>
                <c:pt idx="657">
                  <c:v>268</c:v>
                </c:pt>
                <c:pt idx="658">
                  <c:v>295</c:v>
                </c:pt>
                <c:pt idx="659">
                  <c:v>273</c:v>
                </c:pt>
                <c:pt idx="660">
                  <c:v>280</c:v>
                </c:pt>
                <c:pt idx="661">
                  <c:v>277</c:v>
                </c:pt>
                <c:pt idx="662">
                  <c:v>260</c:v>
                </c:pt>
                <c:pt idx="663">
                  <c:v>285</c:v>
                </c:pt>
                <c:pt idx="664">
                  <c:v>295</c:v>
                </c:pt>
                <c:pt idx="665">
                  <c:v>239</c:v>
                </c:pt>
                <c:pt idx="666">
                  <c:v>247</c:v>
                </c:pt>
                <c:pt idx="667">
                  <c:v>218</c:v>
                </c:pt>
                <c:pt idx="668">
                  <c:v>217</c:v>
                </c:pt>
                <c:pt idx="669">
                  <c:v>184</c:v>
                </c:pt>
                <c:pt idx="670">
                  <c:v>171</c:v>
                </c:pt>
                <c:pt idx="671">
                  <c:v>179</c:v>
                </c:pt>
                <c:pt idx="672">
                  <c:v>163</c:v>
                </c:pt>
                <c:pt idx="673">
                  <c:v>156</c:v>
                </c:pt>
                <c:pt idx="674">
                  <c:v>173</c:v>
                </c:pt>
                <c:pt idx="675">
                  <c:v>146</c:v>
                </c:pt>
                <c:pt idx="676">
                  <c:v>138</c:v>
                </c:pt>
                <c:pt idx="677">
                  <c:v>149</c:v>
                </c:pt>
                <c:pt idx="678">
                  <c:v>144</c:v>
                </c:pt>
                <c:pt idx="679">
                  <c:v>138</c:v>
                </c:pt>
                <c:pt idx="680">
                  <c:v>122</c:v>
                </c:pt>
                <c:pt idx="681">
                  <c:v>125</c:v>
                </c:pt>
                <c:pt idx="682">
                  <c:v>120</c:v>
                </c:pt>
                <c:pt idx="683">
                  <c:v>103</c:v>
                </c:pt>
                <c:pt idx="684">
                  <c:v>125</c:v>
                </c:pt>
                <c:pt idx="685">
                  <c:v>114</c:v>
                </c:pt>
                <c:pt idx="686">
                  <c:v>117</c:v>
                </c:pt>
                <c:pt idx="687">
                  <c:v>116</c:v>
                </c:pt>
                <c:pt idx="688">
                  <c:v>124</c:v>
                </c:pt>
                <c:pt idx="689">
                  <c:v>126</c:v>
                </c:pt>
                <c:pt idx="690">
                  <c:v>117</c:v>
                </c:pt>
                <c:pt idx="691">
                  <c:v>105</c:v>
                </c:pt>
                <c:pt idx="692">
                  <c:v>112</c:v>
                </c:pt>
                <c:pt idx="693">
                  <c:v>108</c:v>
                </c:pt>
                <c:pt idx="694">
                  <c:v>82</c:v>
                </c:pt>
                <c:pt idx="695">
                  <c:v>110</c:v>
                </c:pt>
                <c:pt idx="696">
                  <c:v>99</c:v>
                </c:pt>
                <c:pt idx="697">
                  <c:v>117</c:v>
                </c:pt>
                <c:pt idx="698">
                  <c:v>102</c:v>
                </c:pt>
                <c:pt idx="699">
                  <c:v>114</c:v>
                </c:pt>
                <c:pt idx="700">
                  <c:v>92</c:v>
                </c:pt>
                <c:pt idx="701">
                  <c:v>107</c:v>
                </c:pt>
                <c:pt idx="702">
                  <c:v>113</c:v>
                </c:pt>
                <c:pt idx="703">
                  <c:v>136</c:v>
                </c:pt>
                <c:pt idx="704">
                  <c:v>90</c:v>
                </c:pt>
                <c:pt idx="705">
                  <c:v>117</c:v>
                </c:pt>
                <c:pt idx="706">
                  <c:v>90</c:v>
                </c:pt>
                <c:pt idx="707">
                  <c:v>107</c:v>
                </c:pt>
                <c:pt idx="708">
                  <c:v>114</c:v>
                </c:pt>
                <c:pt idx="709">
                  <c:v>94</c:v>
                </c:pt>
                <c:pt idx="710">
                  <c:v>98</c:v>
                </c:pt>
                <c:pt idx="711">
                  <c:v>101</c:v>
                </c:pt>
                <c:pt idx="712">
                  <c:v>94</c:v>
                </c:pt>
                <c:pt idx="713">
                  <c:v>116</c:v>
                </c:pt>
                <c:pt idx="714">
                  <c:v>99</c:v>
                </c:pt>
                <c:pt idx="715">
                  <c:v>83</c:v>
                </c:pt>
                <c:pt idx="716">
                  <c:v>105</c:v>
                </c:pt>
                <c:pt idx="717">
                  <c:v>73</c:v>
                </c:pt>
                <c:pt idx="718">
                  <c:v>95</c:v>
                </c:pt>
                <c:pt idx="719">
                  <c:v>72</c:v>
                </c:pt>
                <c:pt idx="720">
                  <c:v>88</c:v>
                </c:pt>
                <c:pt idx="721">
                  <c:v>91</c:v>
                </c:pt>
                <c:pt idx="722">
                  <c:v>76</c:v>
                </c:pt>
                <c:pt idx="723">
                  <c:v>90</c:v>
                </c:pt>
                <c:pt idx="724">
                  <c:v>79</c:v>
                </c:pt>
                <c:pt idx="725">
                  <c:v>92</c:v>
                </c:pt>
                <c:pt idx="726">
                  <c:v>73</c:v>
                </c:pt>
                <c:pt idx="727">
                  <c:v>73</c:v>
                </c:pt>
                <c:pt idx="728">
                  <c:v>77</c:v>
                </c:pt>
                <c:pt idx="729">
                  <c:v>85</c:v>
                </c:pt>
                <c:pt idx="730">
                  <c:v>69</c:v>
                </c:pt>
                <c:pt idx="731">
                  <c:v>86</c:v>
                </c:pt>
                <c:pt idx="732">
                  <c:v>67</c:v>
                </c:pt>
                <c:pt idx="733">
                  <c:v>83</c:v>
                </c:pt>
                <c:pt idx="734">
                  <c:v>67</c:v>
                </c:pt>
                <c:pt idx="735">
                  <c:v>78</c:v>
                </c:pt>
                <c:pt idx="736">
                  <c:v>74</c:v>
                </c:pt>
                <c:pt idx="737">
                  <c:v>78</c:v>
                </c:pt>
                <c:pt idx="738">
                  <c:v>60</c:v>
                </c:pt>
                <c:pt idx="739">
                  <c:v>85</c:v>
                </c:pt>
                <c:pt idx="740">
                  <c:v>67</c:v>
                </c:pt>
                <c:pt idx="741">
                  <c:v>68</c:v>
                </c:pt>
                <c:pt idx="742">
                  <c:v>77</c:v>
                </c:pt>
                <c:pt idx="743">
                  <c:v>65</c:v>
                </c:pt>
                <c:pt idx="744">
                  <c:v>67</c:v>
                </c:pt>
                <c:pt idx="745">
                  <c:v>74</c:v>
                </c:pt>
                <c:pt idx="746">
                  <c:v>66</c:v>
                </c:pt>
                <c:pt idx="747">
                  <c:v>73</c:v>
                </c:pt>
                <c:pt idx="748">
                  <c:v>71</c:v>
                </c:pt>
                <c:pt idx="749">
                  <c:v>71</c:v>
                </c:pt>
                <c:pt idx="750">
                  <c:v>63</c:v>
                </c:pt>
                <c:pt idx="751">
                  <c:v>54</c:v>
                </c:pt>
                <c:pt idx="752">
                  <c:v>76</c:v>
                </c:pt>
                <c:pt idx="753">
                  <c:v>63</c:v>
                </c:pt>
                <c:pt idx="754">
                  <c:v>69</c:v>
                </c:pt>
                <c:pt idx="755">
                  <c:v>77</c:v>
                </c:pt>
                <c:pt idx="756">
                  <c:v>62</c:v>
                </c:pt>
                <c:pt idx="757">
                  <c:v>66</c:v>
                </c:pt>
                <c:pt idx="758">
                  <c:v>60</c:v>
                </c:pt>
                <c:pt idx="759">
                  <c:v>54</c:v>
                </c:pt>
                <c:pt idx="760">
                  <c:v>56</c:v>
                </c:pt>
                <c:pt idx="761">
                  <c:v>61</c:v>
                </c:pt>
                <c:pt idx="762">
                  <c:v>51</c:v>
                </c:pt>
                <c:pt idx="763">
                  <c:v>66</c:v>
                </c:pt>
                <c:pt idx="764">
                  <c:v>54</c:v>
                </c:pt>
                <c:pt idx="765">
                  <c:v>64</c:v>
                </c:pt>
                <c:pt idx="766">
                  <c:v>66</c:v>
                </c:pt>
                <c:pt idx="767">
                  <c:v>55</c:v>
                </c:pt>
                <c:pt idx="768">
                  <c:v>41</c:v>
                </c:pt>
                <c:pt idx="769">
                  <c:v>50</c:v>
                </c:pt>
                <c:pt idx="770">
                  <c:v>47</c:v>
                </c:pt>
                <c:pt idx="771">
                  <c:v>73</c:v>
                </c:pt>
                <c:pt idx="772">
                  <c:v>57</c:v>
                </c:pt>
                <c:pt idx="773">
                  <c:v>45</c:v>
                </c:pt>
                <c:pt idx="774">
                  <c:v>49</c:v>
                </c:pt>
                <c:pt idx="775">
                  <c:v>49</c:v>
                </c:pt>
                <c:pt idx="776">
                  <c:v>64</c:v>
                </c:pt>
                <c:pt idx="777">
                  <c:v>42</c:v>
                </c:pt>
                <c:pt idx="778">
                  <c:v>51</c:v>
                </c:pt>
                <c:pt idx="779">
                  <c:v>41</c:v>
                </c:pt>
                <c:pt idx="780">
                  <c:v>45</c:v>
                </c:pt>
                <c:pt idx="781">
                  <c:v>43</c:v>
                </c:pt>
                <c:pt idx="782">
                  <c:v>46</c:v>
                </c:pt>
                <c:pt idx="783">
                  <c:v>46</c:v>
                </c:pt>
                <c:pt idx="784">
                  <c:v>53</c:v>
                </c:pt>
                <c:pt idx="785">
                  <c:v>45</c:v>
                </c:pt>
                <c:pt idx="786">
                  <c:v>54</c:v>
                </c:pt>
                <c:pt idx="787">
                  <c:v>53</c:v>
                </c:pt>
                <c:pt idx="788">
                  <c:v>40</c:v>
                </c:pt>
                <c:pt idx="789">
                  <c:v>43</c:v>
                </c:pt>
                <c:pt idx="790">
                  <c:v>62</c:v>
                </c:pt>
                <c:pt idx="791">
                  <c:v>44</c:v>
                </c:pt>
                <c:pt idx="792">
                  <c:v>35</c:v>
                </c:pt>
                <c:pt idx="793">
                  <c:v>44</c:v>
                </c:pt>
                <c:pt idx="794">
                  <c:v>38</c:v>
                </c:pt>
                <c:pt idx="795">
                  <c:v>35</c:v>
                </c:pt>
                <c:pt idx="796">
                  <c:v>49</c:v>
                </c:pt>
                <c:pt idx="797">
                  <c:v>40</c:v>
                </c:pt>
                <c:pt idx="798">
                  <c:v>38</c:v>
                </c:pt>
                <c:pt idx="799">
                  <c:v>28</c:v>
                </c:pt>
                <c:pt idx="800">
                  <c:v>36</c:v>
                </c:pt>
                <c:pt idx="801">
                  <c:v>44</c:v>
                </c:pt>
                <c:pt idx="802">
                  <c:v>30</c:v>
                </c:pt>
                <c:pt idx="803">
                  <c:v>43</c:v>
                </c:pt>
                <c:pt idx="804">
                  <c:v>44</c:v>
                </c:pt>
                <c:pt idx="805">
                  <c:v>38</c:v>
                </c:pt>
                <c:pt idx="806">
                  <c:v>33</c:v>
                </c:pt>
                <c:pt idx="807">
                  <c:v>33</c:v>
                </c:pt>
                <c:pt idx="808">
                  <c:v>47</c:v>
                </c:pt>
                <c:pt idx="809">
                  <c:v>47</c:v>
                </c:pt>
                <c:pt idx="810">
                  <c:v>39</c:v>
                </c:pt>
                <c:pt idx="811">
                  <c:v>41</c:v>
                </c:pt>
                <c:pt idx="812">
                  <c:v>34</c:v>
                </c:pt>
                <c:pt idx="813">
                  <c:v>38</c:v>
                </c:pt>
                <c:pt idx="814">
                  <c:v>32</c:v>
                </c:pt>
                <c:pt idx="815">
                  <c:v>44</c:v>
                </c:pt>
                <c:pt idx="816">
                  <c:v>35</c:v>
                </c:pt>
                <c:pt idx="817">
                  <c:v>39</c:v>
                </c:pt>
                <c:pt idx="818">
                  <c:v>36</c:v>
                </c:pt>
                <c:pt idx="819">
                  <c:v>34</c:v>
                </c:pt>
                <c:pt idx="820">
                  <c:v>35</c:v>
                </c:pt>
                <c:pt idx="821">
                  <c:v>23</c:v>
                </c:pt>
                <c:pt idx="822">
                  <c:v>31</c:v>
                </c:pt>
                <c:pt idx="823">
                  <c:v>33</c:v>
                </c:pt>
                <c:pt idx="824">
                  <c:v>25</c:v>
                </c:pt>
                <c:pt idx="825">
                  <c:v>27</c:v>
                </c:pt>
                <c:pt idx="826">
                  <c:v>20</c:v>
                </c:pt>
                <c:pt idx="827">
                  <c:v>27</c:v>
                </c:pt>
                <c:pt idx="828">
                  <c:v>33</c:v>
                </c:pt>
                <c:pt idx="829">
                  <c:v>28</c:v>
                </c:pt>
                <c:pt idx="830">
                  <c:v>30</c:v>
                </c:pt>
                <c:pt idx="831">
                  <c:v>25</c:v>
                </c:pt>
                <c:pt idx="832">
                  <c:v>26</c:v>
                </c:pt>
                <c:pt idx="833">
                  <c:v>34</c:v>
                </c:pt>
                <c:pt idx="834">
                  <c:v>33</c:v>
                </c:pt>
                <c:pt idx="835">
                  <c:v>26</c:v>
                </c:pt>
                <c:pt idx="836">
                  <c:v>30</c:v>
                </c:pt>
                <c:pt idx="837">
                  <c:v>38</c:v>
                </c:pt>
                <c:pt idx="838">
                  <c:v>26</c:v>
                </c:pt>
                <c:pt idx="839">
                  <c:v>27</c:v>
                </c:pt>
                <c:pt idx="840">
                  <c:v>25</c:v>
                </c:pt>
                <c:pt idx="841">
                  <c:v>24</c:v>
                </c:pt>
                <c:pt idx="842">
                  <c:v>28</c:v>
                </c:pt>
                <c:pt idx="843">
                  <c:v>25</c:v>
                </c:pt>
                <c:pt idx="844">
                  <c:v>28</c:v>
                </c:pt>
                <c:pt idx="845">
                  <c:v>23</c:v>
                </c:pt>
                <c:pt idx="846">
                  <c:v>25</c:v>
                </c:pt>
                <c:pt idx="847">
                  <c:v>21</c:v>
                </c:pt>
                <c:pt idx="848">
                  <c:v>22</c:v>
                </c:pt>
                <c:pt idx="849">
                  <c:v>17</c:v>
                </c:pt>
                <c:pt idx="850">
                  <c:v>20</c:v>
                </c:pt>
                <c:pt idx="851">
                  <c:v>22</c:v>
                </c:pt>
                <c:pt idx="852">
                  <c:v>25</c:v>
                </c:pt>
                <c:pt idx="853">
                  <c:v>22</c:v>
                </c:pt>
                <c:pt idx="854">
                  <c:v>20</c:v>
                </c:pt>
                <c:pt idx="855">
                  <c:v>25</c:v>
                </c:pt>
                <c:pt idx="856">
                  <c:v>24</c:v>
                </c:pt>
                <c:pt idx="857">
                  <c:v>25</c:v>
                </c:pt>
                <c:pt idx="858">
                  <c:v>22</c:v>
                </c:pt>
                <c:pt idx="859">
                  <c:v>20</c:v>
                </c:pt>
                <c:pt idx="860">
                  <c:v>19</c:v>
                </c:pt>
                <c:pt idx="861">
                  <c:v>15</c:v>
                </c:pt>
                <c:pt idx="862">
                  <c:v>15</c:v>
                </c:pt>
                <c:pt idx="863">
                  <c:v>27</c:v>
                </c:pt>
                <c:pt idx="864">
                  <c:v>18</c:v>
                </c:pt>
                <c:pt idx="865">
                  <c:v>21</c:v>
                </c:pt>
                <c:pt idx="866">
                  <c:v>18</c:v>
                </c:pt>
                <c:pt idx="867">
                  <c:v>17</c:v>
                </c:pt>
                <c:pt idx="868">
                  <c:v>19</c:v>
                </c:pt>
                <c:pt idx="869">
                  <c:v>20</c:v>
                </c:pt>
                <c:pt idx="870">
                  <c:v>19</c:v>
                </c:pt>
                <c:pt idx="871">
                  <c:v>22</c:v>
                </c:pt>
                <c:pt idx="872">
                  <c:v>25</c:v>
                </c:pt>
                <c:pt idx="873">
                  <c:v>15</c:v>
                </c:pt>
                <c:pt idx="874">
                  <c:v>23</c:v>
                </c:pt>
                <c:pt idx="875">
                  <c:v>19</c:v>
                </c:pt>
                <c:pt idx="876">
                  <c:v>15</c:v>
                </c:pt>
                <c:pt idx="877">
                  <c:v>16</c:v>
                </c:pt>
                <c:pt idx="878">
                  <c:v>15</c:v>
                </c:pt>
                <c:pt idx="879">
                  <c:v>21</c:v>
                </c:pt>
                <c:pt idx="880">
                  <c:v>24</c:v>
                </c:pt>
                <c:pt idx="881">
                  <c:v>15</c:v>
                </c:pt>
                <c:pt idx="882">
                  <c:v>10</c:v>
                </c:pt>
                <c:pt idx="883">
                  <c:v>15</c:v>
                </c:pt>
                <c:pt idx="884">
                  <c:v>14</c:v>
                </c:pt>
                <c:pt idx="885">
                  <c:v>9</c:v>
                </c:pt>
                <c:pt idx="886">
                  <c:v>25</c:v>
                </c:pt>
                <c:pt idx="887">
                  <c:v>17</c:v>
                </c:pt>
                <c:pt idx="888">
                  <c:v>14</c:v>
                </c:pt>
                <c:pt idx="889">
                  <c:v>20</c:v>
                </c:pt>
                <c:pt idx="890">
                  <c:v>16</c:v>
                </c:pt>
                <c:pt idx="891">
                  <c:v>18</c:v>
                </c:pt>
                <c:pt idx="892">
                  <c:v>16</c:v>
                </c:pt>
                <c:pt idx="893">
                  <c:v>17</c:v>
                </c:pt>
                <c:pt idx="894">
                  <c:v>11</c:v>
                </c:pt>
                <c:pt idx="895">
                  <c:v>12</c:v>
                </c:pt>
                <c:pt idx="896">
                  <c:v>18</c:v>
                </c:pt>
                <c:pt idx="897">
                  <c:v>19</c:v>
                </c:pt>
                <c:pt idx="898">
                  <c:v>7</c:v>
                </c:pt>
                <c:pt idx="899">
                  <c:v>12</c:v>
                </c:pt>
                <c:pt idx="900">
                  <c:v>10</c:v>
                </c:pt>
                <c:pt idx="901">
                  <c:v>14</c:v>
                </c:pt>
                <c:pt idx="902">
                  <c:v>13</c:v>
                </c:pt>
                <c:pt idx="903">
                  <c:v>21</c:v>
                </c:pt>
                <c:pt idx="904">
                  <c:v>20</c:v>
                </c:pt>
                <c:pt idx="905">
                  <c:v>16</c:v>
                </c:pt>
                <c:pt idx="906">
                  <c:v>14</c:v>
                </c:pt>
                <c:pt idx="907">
                  <c:v>11</c:v>
                </c:pt>
                <c:pt idx="908">
                  <c:v>15</c:v>
                </c:pt>
                <c:pt idx="909">
                  <c:v>15</c:v>
                </c:pt>
                <c:pt idx="910">
                  <c:v>16</c:v>
                </c:pt>
                <c:pt idx="911">
                  <c:v>9</c:v>
                </c:pt>
                <c:pt idx="912">
                  <c:v>13</c:v>
                </c:pt>
                <c:pt idx="913">
                  <c:v>13</c:v>
                </c:pt>
                <c:pt idx="914">
                  <c:v>15</c:v>
                </c:pt>
                <c:pt idx="915">
                  <c:v>15</c:v>
                </c:pt>
                <c:pt idx="916">
                  <c:v>9</c:v>
                </c:pt>
                <c:pt idx="917">
                  <c:v>11</c:v>
                </c:pt>
                <c:pt idx="918">
                  <c:v>14</c:v>
                </c:pt>
                <c:pt idx="919">
                  <c:v>11</c:v>
                </c:pt>
                <c:pt idx="920">
                  <c:v>10</c:v>
                </c:pt>
                <c:pt idx="921">
                  <c:v>13</c:v>
                </c:pt>
                <c:pt idx="922">
                  <c:v>15</c:v>
                </c:pt>
                <c:pt idx="923">
                  <c:v>10</c:v>
                </c:pt>
                <c:pt idx="924">
                  <c:v>12</c:v>
                </c:pt>
                <c:pt idx="925">
                  <c:v>9</c:v>
                </c:pt>
                <c:pt idx="926">
                  <c:v>21</c:v>
                </c:pt>
                <c:pt idx="927">
                  <c:v>13</c:v>
                </c:pt>
                <c:pt idx="928">
                  <c:v>12</c:v>
                </c:pt>
                <c:pt idx="929">
                  <c:v>11</c:v>
                </c:pt>
                <c:pt idx="930">
                  <c:v>15</c:v>
                </c:pt>
                <c:pt idx="931">
                  <c:v>6</c:v>
                </c:pt>
                <c:pt idx="932">
                  <c:v>12</c:v>
                </c:pt>
                <c:pt idx="933">
                  <c:v>14</c:v>
                </c:pt>
                <c:pt idx="934">
                  <c:v>14</c:v>
                </c:pt>
                <c:pt idx="935">
                  <c:v>7</c:v>
                </c:pt>
                <c:pt idx="936">
                  <c:v>9</c:v>
                </c:pt>
                <c:pt idx="937">
                  <c:v>8</c:v>
                </c:pt>
                <c:pt idx="938">
                  <c:v>10</c:v>
                </c:pt>
                <c:pt idx="939">
                  <c:v>13</c:v>
                </c:pt>
                <c:pt idx="940">
                  <c:v>14</c:v>
                </c:pt>
                <c:pt idx="941">
                  <c:v>7</c:v>
                </c:pt>
                <c:pt idx="942">
                  <c:v>13</c:v>
                </c:pt>
                <c:pt idx="943">
                  <c:v>10</c:v>
                </c:pt>
                <c:pt idx="944">
                  <c:v>5</c:v>
                </c:pt>
                <c:pt idx="945">
                  <c:v>8</c:v>
                </c:pt>
                <c:pt idx="946">
                  <c:v>10</c:v>
                </c:pt>
                <c:pt idx="947">
                  <c:v>9</c:v>
                </c:pt>
                <c:pt idx="948">
                  <c:v>11</c:v>
                </c:pt>
                <c:pt idx="949">
                  <c:v>8</c:v>
                </c:pt>
                <c:pt idx="950">
                  <c:v>12</c:v>
                </c:pt>
                <c:pt idx="951">
                  <c:v>9</c:v>
                </c:pt>
                <c:pt idx="952">
                  <c:v>8</c:v>
                </c:pt>
                <c:pt idx="953">
                  <c:v>7</c:v>
                </c:pt>
                <c:pt idx="954">
                  <c:v>4</c:v>
                </c:pt>
                <c:pt idx="955">
                  <c:v>9</c:v>
                </c:pt>
                <c:pt idx="956">
                  <c:v>6</c:v>
                </c:pt>
                <c:pt idx="957">
                  <c:v>11</c:v>
                </c:pt>
                <c:pt idx="958">
                  <c:v>9</c:v>
                </c:pt>
                <c:pt idx="959">
                  <c:v>6</c:v>
                </c:pt>
                <c:pt idx="960">
                  <c:v>11</c:v>
                </c:pt>
                <c:pt idx="961">
                  <c:v>4</c:v>
                </c:pt>
                <c:pt idx="962">
                  <c:v>6</c:v>
                </c:pt>
                <c:pt idx="963">
                  <c:v>6</c:v>
                </c:pt>
                <c:pt idx="964">
                  <c:v>6</c:v>
                </c:pt>
                <c:pt idx="965">
                  <c:v>10</c:v>
                </c:pt>
                <c:pt idx="966">
                  <c:v>9</c:v>
                </c:pt>
                <c:pt idx="967">
                  <c:v>7</c:v>
                </c:pt>
                <c:pt idx="968">
                  <c:v>13</c:v>
                </c:pt>
                <c:pt idx="969">
                  <c:v>9</c:v>
                </c:pt>
                <c:pt idx="970">
                  <c:v>4</c:v>
                </c:pt>
                <c:pt idx="971">
                  <c:v>11</c:v>
                </c:pt>
                <c:pt idx="972">
                  <c:v>5</c:v>
                </c:pt>
                <c:pt idx="973">
                  <c:v>8</c:v>
                </c:pt>
                <c:pt idx="974">
                  <c:v>10</c:v>
                </c:pt>
                <c:pt idx="975">
                  <c:v>8</c:v>
                </c:pt>
                <c:pt idx="976">
                  <c:v>7</c:v>
                </c:pt>
                <c:pt idx="977">
                  <c:v>11</c:v>
                </c:pt>
                <c:pt idx="978">
                  <c:v>5</c:v>
                </c:pt>
                <c:pt idx="979">
                  <c:v>11</c:v>
                </c:pt>
                <c:pt idx="980">
                  <c:v>9</c:v>
                </c:pt>
                <c:pt idx="981">
                  <c:v>14</c:v>
                </c:pt>
                <c:pt idx="982">
                  <c:v>9</c:v>
                </c:pt>
                <c:pt idx="983">
                  <c:v>11</c:v>
                </c:pt>
                <c:pt idx="984">
                  <c:v>8</c:v>
                </c:pt>
                <c:pt idx="985">
                  <c:v>11</c:v>
                </c:pt>
                <c:pt idx="986">
                  <c:v>8</c:v>
                </c:pt>
                <c:pt idx="987">
                  <c:v>6</c:v>
                </c:pt>
                <c:pt idx="988">
                  <c:v>4</c:v>
                </c:pt>
                <c:pt idx="989">
                  <c:v>13</c:v>
                </c:pt>
                <c:pt idx="990">
                  <c:v>6</c:v>
                </c:pt>
                <c:pt idx="991">
                  <c:v>3</c:v>
                </c:pt>
                <c:pt idx="992">
                  <c:v>11</c:v>
                </c:pt>
                <c:pt idx="993">
                  <c:v>9</c:v>
                </c:pt>
                <c:pt idx="994">
                  <c:v>10</c:v>
                </c:pt>
                <c:pt idx="995">
                  <c:v>5</c:v>
                </c:pt>
                <c:pt idx="996">
                  <c:v>11</c:v>
                </c:pt>
                <c:pt idx="997">
                  <c:v>11</c:v>
                </c:pt>
                <c:pt idx="998">
                  <c:v>2</c:v>
                </c:pt>
                <c:pt idx="999">
                  <c:v>978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AA-432C-AEC2-968F63D2A4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TW00NNaID1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Sheet1!$C$2:$C$1002</c:f>
              <c:numCache>
                <c:formatCode>General</c:formatCode>
                <c:ptCount val="1001"/>
                <c:pt idx="0">
                  <c:v>10</c:v>
                </c:pt>
                <c:pt idx="1">
                  <c:v>13</c:v>
                </c:pt>
                <c:pt idx="2">
                  <c:v>81</c:v>
                </c:pt>
                <c:pt idx="3">
                  <c:v>239</c:v>
                </c:pt>
                <c:pt idx="4">
                  <c:v>480</c:v>
                </c:pt>
                <c:pt idx="5">
                  <c:v>620</c:v>
                </c:pt>
                <c:pt idx="6">
                  <c:v>475</c:v>
                </c:pt>
                <c:pt idx="7">
                  <c:v>553</c:v>
                </c:pt>
                <c:pt idx="8">
                  <c:v>776</c:v>
                </c:pt>
                <c:pt idx="9">
                  <c:v>1259</c:v>
                </c:pt>
                <c:pt idx="10">
                  <c:v>1834</c:v>
                </c:pt>
                <c:pt idx="11">
                  <c:v>2390</c:v>
                </c:pt>
                <c:pt idx="12">
                  <c:v>8251</c:v>
                </c:pt>
                <c:pt idx="13" formatCode="0.00E+00">
                  <c:v>112460</c:v>
                </c:pt>
                <c:pt idx="14" formatCode="0.00E+00">
                  <c:v>141560</c:v>
                </c:pt>
                <c:pt idx="15" formatCode="0.00E+00">
                  <c:v>140370</c:v>
                </c:pt>
                <c:pt idx="16" formatCode="0.00E+00">
                  <c:v>111760</c:v>
                </c:pt>
                <c:pt idx="17" formatCode="0.00E+00">
                  <c:v>100150</c:v>
                </c:pt>
                <c:pt idx="18">
                  <c:v>96547</c:v>
                </c:pt>
                <c:pt idx="19">
                  <c:v>85241</c:v>
                </c:pt>
                <c:pt idx="20">
                  <c:v>81547</c:v>
                </c:pt>
                <c:pt idx="21">
                  <c:v>68234</c:v>
                </c:pt>
                <c:pt idx="22">
                  <c:v>63977</c:v>
                </c:pt>
                <c:pt idx="23">
                  <c:v>64329</c:v>
                </c:pt>
                <c:pt idx="24">
                  <c:v>58523</c:v>
                </c:pt>
                <c:pt idx="25">
                  <c:v>57081</c:v>
                </c:pt>
                <c:pt idx="26">
                  <c:v>57186</c:v>
                </c:pt>
                <c:pt idx="27">
                  <c:v>49402</c:v>
                </c:pt>
                <c:pt idx="28">
                  <c:v>48524</c:v>
                </c:pt>
                <c:pt idx="29">
                  <c:v>42730</c:v>
                </c:pt>
                <c:pt idx="30">
                  <c:v>40653</c:v>
                </c:pt>
                <c:pt idx="31">
                  <c:v>40297</c:v>
                </c:pt>
                <c:pt idx="32">
                  <c:v>35208</c:v>
                </c:pt>
                <c:pt idx="33">
                  <c:v>34129</c:v>
                </c:pt>
                <c:pt idx="34">
                  <c:v>29937</c:v>
                </c:pt>
                <c:pt idx="35">
                  <c:v>28734</c:v>
                </c:pt>
                <c:pt idx="36">
                  <c:v>29962</c:v>
                </c:pt>
                <c:pt idx="37">
                  <c:v>27753</c:v>
                </c:pt>
                <c:pt idx="38">
                  <c:v>26969</c:v>
                </c:pt>
                <c:pt idx="39">
                  <c:v>28390</c:v>
                </c:pt>
                <c:pt idx="40">
                  <c:v>25688</c:v>
                </c:pt>
                <c:pt idx="41">
                  <c:v>25857</c:v>
                </c:pt>
                <c:pt idx="42">
                  <c:v>22977</c:v>
                </c:pt>
                <c:pt idx="43">
                  <c:v>22347</c:v>
                </c:pt>
                <c:pt idx="44">
                  <c:v>25225</c:v>
                </c:pt>
                <c:pt idx="45">
                  <c:v>28789</c:v>
                </c:pt>
                <c:pt idx="46">
                  <c:v>42085</c:v>
                </c:pt>
                <c:pt idx="47">
                  <c:v>56228</c:v>
                </c:pt>
                <c:pt idx="48">
                  <c:v>68737</c:v>
                </c:pt>
                <c:pt idx="49">
                  <c:v>71528</c:v>
                </c:pt>
                <c:pt idx="50">
                  <c:v>53041</c:v>
                </c:pt>
                <c:pt idx="51">
                  <c:v>35325</c:v>
                </c:pt>
                <c:pt idx="52">
                  <c:v>25634</c:v>
                </c:pt>
                <c:pt idx="53">
                  <c:v>19050</c:v>
                </c:pt>
                <c:pt idx="54">
                  <c:v>17691</c:v>
                </c:pt>
                <c:pt idx="55">
                  <c:v>15634</c:v>
                </c:pt>
                <c:pt idx="56">
                  <c:v>14730</c:v>
                </c:pt>
                <c:pt idx="57">
                  <c:v>15674</c:v>
                </c:pt>
                <c:pt idx="58">
                  <c:v>13922</c:v>
                </c:pt>
                <c:pt idx="59">
                  <c:v>14323</c:v>
                </c:pt>
                <c:pt idx="60">
                  <c:v>12804</c:v>
                </c:pt>
                <c:pt idx="61">
                  <c:v>12585</c:v>
                </c:pt>
                <c:pt idx="62">
                  <c:v>13285</c:v>
                </c:pt>
                <c:pt idx="63">
                  <c:v>12423</c:v>
                </c:pt>
                <c:pt idx="64">
                  <c:v>12310</c:v>
                </c:pt>
                <c:pt idx="65">
                  <c:v>12869</c:v>
                </c:pt>
                <c:pt idx="66">
                  <c:v>11734</c:v>
                </c:pt>
                <c:pt idx="67">
                  <c:v>12355</c:v>
                </c:pt>
                <c:pt idx="68">
                  <c:v>11413</c:v>
                </c:pt>
                <c:pt idx="69">
                  <c:v>11323</c:v>
                </c:pt>
                <c:pt idx="70">
                  <c:v>12140</c:v>
                </c:pt>
                <c:pt idx="71">
                  <c:v>11317</c:v>
                </c:pt>
                <c:pt idx="72">
                  <c:v>11802</c:v>
                </c:pt>
                <c:pt idx="73">
                  <c:v>10807</c:v>
                </c:pt>
                <c:pt idx="74">
                  <c:v>10692</c:v>
                </c:pt>
                <c:pt idx="75">
                  <c:v>11263</c:v>
                </c:pt>
                <c:pt idx="76">
                  <c:v>10403</c:v>
                </c:pt>
                <c:pt idx="77">
                  <c:v>10402</c:v>
                </c:pt>
                <c:pt idx="78">
                  <c:v>10970</c:v>
                </c:pt>
                <c:pt idx="79">
                  <c:v>10068</c:v>
                </c:pt>
                <c:pt idx="80">
                  <c:v>10778</c:v>
                </c:pt>
                <c:pt idx="81">
                  <c:v>10076</c:v>
                </c:pt>
                <c:pt idx="82">
                  <c:v>10051</c:v>
                </c:pt>
                <c:pt idx="83">
                  <c:v>10731</c:v>
                </c:pt>
                <c:pt idx="84">
                  <c:v>10149</c:v>
                </c:pt>
                <c:pt idx="85">
                  <c:v>10865</c:v>
                </c:pt>
                <c:pt idx="86">
                  <c:v>10300</c:v>
                </c:pt>
                <c:pt idx="87">
                  <c:v>10292</c:v>
                </c:pt>
                <c:pt idx="88">
                  <c:v>10509</c:v>
                </c:pt>
                <c:pt idx="89">
                  <c:v>9674</c:v>
                </c:pt>
                <c:pt idx="90">
                  <c:v>9257</c:v>
                </c:pt>
                <c:pt idx="91">
                  <c:v>9606</c:v>
                </c:pt>
                <c:pt idx="92">
                  <c:v>9162</c:v>
                </c:pt>
                <c:pt idx="93">
                  <c:v>9597</c:v>
                </c:pt>
                <c:pt idx="94">
                  <c:v>8866</c:v>
                </c:pt>
                <c:pt idx="95">
                  <c:v>8528</c:v>
                </c:pt>
                <c:pt idx="96">
                  <c:v>9271</c:v>
                </c:pt>
                <c:pt idx="97">
                  <c:v>8495</c:v>
                </c:pt>
                <c:pt idx="98">
                  <c:v>9092</c:v>
                </c:pt>
                <c:pt idx="99">
                  <c:v>8792</c:v>
                </c:pt>
                <c:pt idx="100">
                  <c:v>8528</c:v>
                </c:pt>
                <c:pt idx="101">
                  <c:v>9050</c:v>
                </c:pt>
                <c:pt idx="102">
                  <c:v>8468</c:v>
                </c:pt>
                <c:pt idx="103">
                  <c:v>8312</c:v>
                </c:pt>
                <c:pt idx="104">
                  <c:v>8594</c:v>
                </c:pt>
                <c:pt idx="105">
                  <c:v>8029</c:v>
                </c:pt>
                <c:pt idx="106">
                  <c:v>8404</c:v>
                </c:pt>
                <c:pt idx="107">
                  <c:v>7790</c:v>
                </c:pt>
                <c:pt idx="108">
                  <c:v>7908</c:v>
                </c:pt>
                <c:pt idx="109">
                  <c:v>8224</c:v>
                </c:pt>
                <c:pt idx="110">
                  <c:v>7829</c:v>
                </c:pt>
                <c:pt idx="111">
                  <c:v>8172</c:v>
                </c:pt>
                <c:pt idx="112">
                  <c:v>7799</c:v>
                </c:pt>
                <c:pt idx="113">
                  <c:v>7850</c:v>
                </c:pt>
                <c:pt idx="114">
                  <c:v>8338</c:v>
                </c:pt>
                <c:pt idx="115">
                  <c:v>8224</c:v>
                </c:pt>
                <c:pt idx="116">
                  <c:v>8266</c:v>
                </c:pt>
                <c:pt idx="117">
                  <c:v>8649</c:v>
                </c:pt>
                <c:pt idx="118">
                  <c:v>8294</c:v>
                </c:pt>
                <c:pt idx="119">
                  <c:v>8494</c:v>
                </c:pt>
                <c:pt idx="120">
                  <c:v>7751</c:v>
                </c:pt>
                <c:pt idx="121">
                  <c:v>7614</c:v>
                </c:pt>
                <c:pt idx="122">
                  <c:v>7788</c:v>
                </c:pt>
                <c:pt idx="123">
                  <c:v>7441</c:v>
                </c:pt>
                <c:pt idx="124">
                  <c:v>7633</c:v>
                </c:pt>
                <c:pt idx="125">
                  <c:v>7161</c:v>
                </c:pt>
                <c:pt idx="126">
                  <c:v>7225</c:v>
                </c:pt>
                <c:pt idx="127">
                  <c:v>7680</c:v>
                </c:pt>
                <c:pt idx="128">
                  <c:v>7136</c:v>
                </c:pt>
                <c:pt idx="129">
                  <c:v>7144</c:v>
                </c:pt>
                <c:pt idx="130">
                  <c:v>7416</c:v>
                </c:pt>
                <c:pt idx="131">
                  <c:v>6998</c:v>
                </c:pt>
                <c:pt idx="132">
                  <c:v>7393</c:v>
                </c:pt>
                <c:pt idx="133">
                  <c:v>6696</c:v>
                </c:pt>
                <c:pt idx="134">
                  <c:v>6764</c:v>
                </c:pt>
                <c:pt idx="135">
                  <c:v>7251</c:v>
                </c:pt>
                <c:pt idx="136">
                  <c:v>6665</c:v>
                </c:pt>
                <c:pt idx="137">
                  <c:v>6682</c:v>
                </c:pt>
                <c:pt idx="138">
                  <c:v>7141</c:v>
                </c:pt>
                <c:pt idx="139">
                  <c:v>6396</c:v>
                </c:pt>
                <c:pt idx="140">
                  <c:v>6717</c:v>
                </c:pt>
                <c:pt idx="141">
                  <c:v>6475</c:v>
                </c:pt>
                <c:pt idx="142">
                  <c:v>6326</c:v>
                </c:pt>
                <c:pt idx="143">
                  <c:v>6654</c:v>
                </c:pt>
                <c:pt idx="144">
                  <c:v>6234</c:v>
                </c:pt>
                <c:pt idx="145">
                  <c:v>6502</c:v>
                </c:pt>
                <c:pt idx="146">
                  <c:v>6046</c:v>
                </c:pt>
                <c:pt idx="147">
                  <c:v>6052</c:v>
                </c:pt>
                <c:pt idx="148">
                  <c:v>6333</c:v>
                </c:pt>
                <c:pt idx="149">
                  <c:v>6125</c:v>
                </c:pt>
                <c:pt idx="150">
                  <c:v>5922</c:v>
                </c:pt>
                <c:pt idx="151">
                  <c:v>6361</c:v>
                </c:pt>
                <c:pt idx="152">
                  <c:v>5764</c:v>
                </c:pt>
                <c:pt idx="153">
                  <c:v>6129</c:v>
                </c:pt>
                <c:pt idx="154">
                  <c:v>5813</c:v>
                </c:pt>
                <c:pt idx="155">
                  <c:v>5512</c:v>
                </c:pt>
                <c:pt idx="156">
                  <c:v>6080</c:v>
                </c:pt>
                <c:pt idx="157">
                  <c:v>5540</c:v>
                </c:pt>
                <c:pt idx="158">
                  <c:v>5983</c:v>
                </c:pt>
                <c:pt idx="159">
                  <c:v>5548</c:v>
                </c:pt>
                <c:pt idx="160">
                  <c:v>5419</c:v>
                </c:pt>
                <c:pt idx="161">
                  <c:v>5923</c:v>
                </c:pt>
                <c:pt idx="162">
                  <c:v>5544</c:v>
                </c:pt>
                <c:pt idx="163">
                  <c:v>5540</c:v>
                </c:pt>
                <c:pt idx="164">
                  <c:v>6185</c:v>
                </c:pt>
                <c:pt idx="165">
                  <c:v>6050</c:v>
                </c:pt>
                <c:pt idx="166">
                  <c:v>6609</c:v>
                </c:pt>
                <c:pt idx="167">
                  <c:v>6485</c:v>
                </c:pt>
                <c:pt idx="168">
                  <c:v>6822</c:v>
                </c:pt>
                <c:pt idx="169">
                  <c:v>7451</c:v>
                </c:pt>
                <c:pt idx="170">
                  <c:v>6970</c:v>
                </c:pt>
                <c:pt idx="171">
                  <c:v>7560</c:v>
                </c:pt>
                <c:pt idx="172">
                  <c:v>6879</c:v>
                </c:pt>
                <c:pt idx="173">
                  <c:v>6873</c:v>
                </c:pt>
                <c:pt idx="174">
                  <c:v>6995</c:v>
                </c:pt>
                <c:pt idx="175">
                  <c:v>6485</c:v>
                </c:pt>
                <c:pt idx="176">
                  <c:v>6229</c:v>
                </c:pt>
                <c:pt idx="177">
                  <c:v>6434</c:v>
                </c:pt>
                <c:pt idx="178">
                  <c:v>5776</c:v>
                </c:pt>
                <c:pt idx="179">
                  <c:v>5982</c:v>
                </c:pt>
                <c:pt idx="180">
                  <c:v>5358</c:v>
                </c:pt>
                <c:pt idx="181">
                  <c:v>5283</c:v>
                </c:pt>
                <c:pt idx="182">
                  <c:v>5489</c:v>
                </c:pt>
                <c:pt idx="183">
                  <c:v>5266</c:v>
                </c:pt>
                <c:pt idx="184">
                  <c:v>5601</c:v>
                </c:pt>
                <c:pt idx="185">
                  <c:v>5283</c:v>
                </c:pt>
                <c:pt idx="186">
                  <c:v>5056</c:v>
                </c:pt>
                <c:pt idx="187">
                  <c:v>5292</c:v>
                </c:pt>
                <c:pt idx="188">
                  <c:v>4911</c:v>
                </c:pt>
                <c:pt idx="189">
                  <c:v>4965</c:v>
                </c:pt>
                <c:pt idx="190">
                  <c:v>4926</c:v>
                </c:pt>
                <c:pt idx="191">
                  <c:v>4383</c:v>
                </c:pt>
                <c:pt idx="192">
                  <c:v>4525</c:v>
                </c:pt>
                <c:pt idx="193">
                  <c:v>3928</c:v>
                </c:pt>
                <c:pt idx="194">
                  <c:v>3731</c:v>
                </c:pt>
                <c:pt idx="195">
                  <c:v>3783</c:v>
                </c:pt>
                <c:pt idx="196">
                  <c:v>3409</c:v>
                </c:pt>
                <c:pt idx="197">
                  <c:v>3408</c:v>
                </c:pt>
                <c:pt idx="198">
                  <c:v>3138</c:v>
                </c:pt>
                <c:pt idx="199">
                  <c:v>3030</c:v>
                </c:pt>
                <c:pt idx="200">
                  <c:v>3013</c:v>
                </c:pt>
                <c:pt idx="201">
                  <c:v>2643</c:v>
                </c:pt>
                <c:pt idx="202">
                  <c:v>2631</c:v>
                </c:pt>
                <c:pt idx="203">
                  <c:v>2815</c:v>
                </c:pt>
                <c:pt idx="204">
                  <c:v>2593</c:v>
                </c:pt>
                <c:pt idx="205">
                  <c:v>2821</c:v>
                </c:pt>
                <c:pt idx="206">
                  <c:v>2790</c:v>
                </c:pt>
                <c:pt idx="207">
                  <c:v>3007</c:v>
                </c:pt>
                <c:pt idx="208">
                  <c:v>3685</c:v>
                </c:pt>
                <c:pt idx="209">
                  <c:v>4131</c:v>
                </c:pt>
                <c:pt idx="210">
                  <c:v>5300</c:v>
                </c:pt>
                <c:pt idx="211">
                  <c:v>6129</c:v>
                </c:pt>
                <c:pt idx="212">
                  <c:v>7463</c:v>
                </c:pt>
                <c:pt idx="213">
                  <c:v>9478</c:v>
                </c:pt>
                <c:pt idx="214">
                  <c:v>10089</c:v>
                </c:pt>
                <c:pt idx="215">
                  <c:v>11135</c:v>
                </c:pt>
                <c:pt idx="216">
                  <c:v>12366</c:v>
                </c:pt>
                <c:pt idx="217">
                  <c:v>11409</c:v>
                </c:pt>
                <c:pt idx="218">
                  <c:v>11378</c:v>
                </c:pt>
                <c:pt idx="219">
                  <c:v>9479</c:v>
                </c:pt>
                <c:pt idx="220">
                  <c:v>8016</c:v>
                </c:pt>
                <c:pt idx="221">
                  <c:v>6676</c:v>
                </c:pt>
                <c:pt idx="222">
                  <c:v>5014</c:v>
                </c:pt>
                <c:pt idx="223">
                  <c:v>4061</c:v>
                </c:pt>
                <c:pt idx="224">
                  <c:v>2940</c:v>
                </c:pt>
                <c:pt idx="225">
                  <c:v>2328</c:v>
                </c:pt>
                <c:pt idx="226">
                  <c:v>2040</c:v>
                </c:pt>
                <c:pt idx="227">
                  <c:v>1751</c:v>
                </c:pt>
                <c:pt idx="228">
                  <c:v>1558</c:v>
                </c:pt>
                <c:pt idx="229">
                  <c:v>1631</c:v>
                </c:pt>
                <c:pt idx="230">
                  <c:v>1532</c:v>
                </c:pt>
                <c:pt idx="231">
                  <c:v>1511</c:v>
                </c:pt>
                <c:pt idx="232">
                  <c:v>1377</c:v>
                </c:pt>
                <c:pt idx="233">
                  <c:v>1418</c:v>
                </c:pt>
                <c:pt idx="234">
                  <c:v>1478</c:v>
                </c:pt>
                <c:pt idx="235">
                  <c:v>1364</c:v>
                </c:pt>
                <c:pt idx="236">
                  <c:v>1484</c:v>
                </c:pt>
                <c:pt idx="237">
                  <c:v>1398</c:v>
                </c:pt>
                <c:pt idx="238">
                  <c:v>1367</c:v>
                </c:pt>
                <c:pt idx="239">
                  <c:v>1547</c:v>
                </c:pt>
                <c:pt idx="240">
                  <c:v>1434</c:v>
                </c:pt>
                <c:pt idx="241">
                  <c:v>1416</c:v>
                </c:pt>
                <c:pt idx="242">
                  <c:v>1455</c:v>
                </c:pt>
                <c:pt idx="243">
                  <c:v>1432</c:v>
                </c:pt>
                <c:pt idx="244">
                  <c:v>1490</c:v>
                </c:pt>
                <c:pt idx="245">
                  <c:v>1417</c:v>
                </c:pt>
                <c:pt idx="246">
                  <c:v>1425</c:v>
                </c:pt>
                <c:pt idx="247">
                  <c:v>1458</c:v>
                </c:pt>
                <c:pt idx="248">
                  <c:v>1368</c:v>
                </c:pt>
                <c:pt idx="249">
                  <c:v>1510</c:v>
                </c:pt>
                <c:pt idx="250">
                  <c:v>1356</c:v>
                </c:pt>
                <c:pt idx="251">
                  <c:v>1323</c:v>
                </c:pt>
                <c:pt idx="252">
                  <c:v>1444</c:v>
                </c:pt>
                <c:pt idx="253">
                  <c:v>1370</c:v>
                </c:pt>
                <c:pt idx="254">
                  <c:v>1336</c:v>
                </c:pt>
                <c:pt idx="255">
                  <c:v>1398</c:v>
                </c:pt>
                <c:pt idx="256">
                  <c:v>1332</c:v>
                </c:pt>
                <c:pt idx="257">
                  <c:v>1346</c:v>
                </c:pt>
                <c:pt idx="258">
                  <c:v>1327</c:v>
                </c:pt>
                <c:pt idx="259">
                  <c:v>1236</c:v>
                </c:pt>
                <c:pt idx="260">
                  <c:v>1341</c:v>
                </c:pt>
                <c:pt idx="261">
                  <c:v>1235</c:v>
                </c:pt>
                <c:pt idx="262">
                  <c:v>1304</c:v>
                </c:pt>
                <c:pt idx="263">
                  <c:v>1355</c:v>
                </c:pt>
                <c:pt idx="264">
                  <c:v>1168</c:v>
                </c:pt>
                <c:pt idx="265">
                  <c:v>1339</c:v>
                </c:pt>
                <c:pt idx="266">
                  <c:v>1264</c:v>
                </c:pt>
                <c:pt idx="267">
                  <c:v>1254</c:v>
                </c:pt>
                <c:pt idx="268">
                  <c:v>1302</c:v>
                </c:pt>
                <c:pt idx="269">
                  <c:v>1218</c:v>
                </c:pt>
                <c:pt idx="270">
                  <c:v>1379</c:v>
                </c:pt>
                <c:pt idx="271">
                  <c:v>1200</c:v>
                </c:pt>
                <c:pt idx="272">
                  <c:v>1253</c:v>
                </c:pt>
                <c:pt idx="273">
                  <c:v>1211</c:v>
                </c:pt>
                <c:pt idx="274">
                  <c:v>1209</c:v>
                </c:pt>
                <c:pt idx="275">
                  <c:v>1197</c:v>
                </c:pt>
                <c:pt idx="276">
                  <c:v>1342</c:v>
                </c:pt>
                <c:pt idx="277">
                  <c:v>1208</c:v>
                </c:pt>
                <c:pt idx="278">
                  <c:v>1267</c:v>
                </c:pt>
                <c:pt idx="279">
                  <c:v>1264</c:v>
                </c:pt>
                <c:pt idx="280">
                  <c:v>1209</c:v>
                </c:pt>
                <c:pt idx="281">
                  <c:v>1331</c:v>
                </c:pt>
                <c:pt idx="282">
                  <c:v>1222</c:v>
                </c:pt>
                <c:pt idx="283">
                  <c:v>1315</c:v>
                </c:pt>
                <c:pt idx="284">
                  <c:v>1248</c:v>
                </c:pt>
                <c:pt idx="285">
                  <c:v>1215</c:v>
                </c:pt>
                <c:pt idx="286">
                  <c:v>1279</c:v>
                </c:pt>
                <c:pt idx="287">
                  <c:v>1220</c:v>
                </c:pt>
                <c:pt idx="288">
                  <c:v>1184</c:v>
                </c:pt>
                <c:pt idx="289">
                  <c:v>1280</c:v>
                </c:pt>
                <c:pt idx="290">
                  <c:v>1221</c:v>
                </c:pt>
                <c:pt idx="291">
                  <c:v>1315</c:v>
                </c:pt>
                <c:pt idx="292">
                  <c:v>1187</c:v>
                </c:pt>
                <c:pt idx="293">
                  <c:v>1159</c:v>
                </c:pt>
                <c:pt idx="294">
                  <c:v>1235</c:v>
                </c:pt>
                <c:pt idx="295">
                  <c:v>1162</c:v>
                </c:pt>
                <c:pt idx="296">
                  <c:v>1215</c:v>
                </c:pt>
                <c:pt idx="297">
                  <c:v>1167</c:v>
                </c:pt>
                <c:pt idx="298">
                  <c:v>1121</c:v>
                </c:pt>
                <c:pt idx="299">
                  <c:v>1159</c:v>
                </c:pt>
                <c:pt idx="300">
                  <c:v>1089</c:v>
                </c:pt>
                <c:pt idx="301">
                  <c:v>1090</c:v>
                </c:pt>
                <c:pt idx="302">
                  <c:v>1125</c:v>
                </c:pt>
                <c:pt idx="303">
                  <c:v>1116</c:v>
                </c:pt>
                <c:pt idx="304">
                  <c:v>1111</c:v>
                </c:pt>
                <c:pt idx="305">
                  <c:v>1070</c:v>
                </c:pt>
                <c:pt idx="306">
                  <c:v>1036</c:v>
                </c:pt>
                <c:pt idx="307">
                  <c:v>1117</c:v>
                </c:pt>
                <c:pt idx="308">
                  <c:v>970</c:v>
                </c:pt>
                <c:pt idx="309">
                  <c:v>1105</c:v>
                </c:pt>
                <c:pt idx="310">
                  <c:v>1057</c:v>
                </c:pt>
                <c:pt idx="311">
                  <c:v>1079</c:v>
                </c:pt>
                <c:pt idx="312">
                  <c:v>1079</c:v>
                </c:pt>
                <c:pt idx="313">
                  <c:v>1037</c:v>
                </c:pt>
                <c:pt idx="314">
                  <c:v>1028</c:v>
                </c:pt>
                <c:pt idx="315">
                  <c:v>1069</c:v>
                </c:pt>
                <c:pt idx="316">
                  <c:v>1059</c:v>
                </c:pt>
                <c:pt idx="317">
                  <c:v>1122</c:v>
                </c:pt>
                <c:pt idx="318">
                  <c:v>991</c:v>
                </c:pt>
                <c:pt idx="319">
                  <c:v>1072</c:v>
                </c:pt>
                <c:pt idx="320">
                  <c:v>1132</c:v>
                </c:pt>
                <c:pt idx="321">
                  <c:v>1055</c:v>
                </c:pt>
                <c:pt idx="322">
                  <c:v>1017</c:v>
                </c:pt>
                <c:pt idx="323">
                  <c:v>1044</c:v>
                </c:pt>
                <c:pt idx="324">
                  <c:v>966</c:v>
                </c:pt>
                <c:pt idx="325">
                  <c:v>1113</c:v>
                </c:pt>
                <c:pt idx="326">
                  <c:v>1028</c:v>
                </c:pt>
                <c:pt idx="327">
                  <c:v>1027</c:v>
                </c:pt>
                <c:pt idx="328">
                  <c:v>1055</c:v>
                </c:pt>
                <c:pt idx="329">
                  <c:v>1061</c:v>
                </c:pt>
                <c:pt idx="330">
                  <c:v>1087</c:v>
                </c:pt>
                <c:pt idx="331">
                  <c:v>1002</c:v>
                </c:pt>
                <c:pt idx="332">
                  <c:v>1025</c:v>
                </c:pt>
                <c:pt idx="333">
                  <c:v>1110</c:v>
                </c:pt>
                <c:pt idx="334">
                  <c:v>1056</c:v>
                </c:pt>
                <c:pt idx="335">
                  <c:v>1022</c:v>
                </c:pt>
                <c:pt idx="336">
                  <c:v>983</c:v>
                </c:pt>
                <c:pt idx="337">
                  <c:v>1010</c:v>
                </c:pt>
                <c:pt idx="338">
                  <c:v>1103</c:v>
                </c:pt>
                <c:pt idx="339">
                  <c:v>978</c:v>
                </c:pt>
                <c:pt idx="340">
                  <c:v>1022</c:v>
                </c:pt>
                <c:pt idx="341">
                  <c:v>1056</c:v>
                </c:pt>
                <c:pt idx="342">
                  <c:v>980</c:v>
                </c:pt>
                <c:pt idx="343">
                  <c:v>1029</c:v>
                </c:pt>
                <c:pt idx="344">
                  <c:v>1026</c:v>
                </c:pt>
                <c:pt idx="345">
                  <c:v>1015</c:v>
                </c:pt>
                <c:pt idx="346">
                  <c:v>1049</c:v>
                </c:pt>
                <c:pt idx="347">
                  <c:v>981</c:v>
                </c:pt>
                <c:pt idx="348">
                  <c:v>1054</c:v>
                </c:pt>
                <c:pt idx="349">
                  <c:v>987</c:v>
                </c:pt>
                <c:pt idx="350">
                  <c:v>936</c:v>
                </c:pt>
                <c:pt idx="351">
                  <c:v>1042</c:v>
                </c:pt>
                <c:pt idx="352">
                  <c:v>926</c:v>
                </c:pt>
                <c:pt idx="353">
                  <c:v>974</c:v>
                </c:pt>
                <c:pt idx="354">
                  <c:v>1003</c:v>
                </c:pt>
                <c:pt idx="355">
                  <c:v>957</c:v>
                </c:pt>
                <c:pt idx="356">
                  <c:v>936</c:v>
                </c:pt>
                <c:pt idx="357">
                  <c:v>959</c:v>
                </c:pt>
                <c:pt idx="358">
                  <c:v>968</c:v>
                </c:pt>
                <c:pt idx="359">
                  <c:v>1050</c:v>
                </c:pt>
                <c:pt idx="360">
                  <c:v>904</c:v>
                </c:pt>
                <c:pt idx="361">
                  <c:v>987</c:v>
                </c:pt>
                <c:pt idx="362">
                  <c:v>980</c:v>
                </c:pt>
                <c:pt idx="363">
                  <c:v>884</c:v>
                </c:pt>
                <c:pt idx="364">
                  <c:v>946</c:v>
                </c:pt>
                <c:pt idx="365">
                  <c:v>907</c:v>
                </c:pt>
                <c:pt idx="366">
                  <c:v>920</c:v>
                </c:pt>
                <c:pt idx="367">
                  <c:v>944</c:v>
                </c:pt>
                <c:pt idx="368">
                  <c:v>871</c:v>
                </c:pt>
                <c:pt idx="369">
                  <c:v>955</c:v>
                </c:pt>
                <c:pt idx="370">
                  <c:v>893</c:v>
                </c:pt>
                <c:pt idx="371">
                  <c:v>863</c:v>
                </c:pt>
                <c:pt idx="372">
                  <c:v>927</c:v>
                </c:pt>
                <c:pt idx="373">
                  <c:v>861</c:v>
                </c:pt>
                <c:pt idx="374">
                  <c:v>899</c:v>
                </c:pt>
                <c:pt idx="375">
                  <c:v>820</c:v>
                </c:pt>
                <c:pt idx="376">
                  <c:v>827</c:v>
                </c:pt>
                <c:pt idx="377">
                  <c:v>971</c:v>
                </c:pt>
                <c:pt idx="378">
                  <c:v>846</c:v>
                </c:pt>
                <c:pt idx="379">
                  <c:v>855</c:v>
                </c:pt>
                <c:pt idx="380">
                  <c:v>946</c:v>
                </c:pt>
                <c:pt idx="381">
                  <c:v>902</c:v>
                </c:pt>
                <c:pt idx="382">
                  <c:v>903</c:v>
                </c:pt>
                <c:pt idx="383">
                  <c:v>841</c:v>
                </c:pt>
                <c:pt idx="384">
                  <c:v>855</c:v>
                </c:pt>
                <c:pt idx="385">
                  <c:v>908</c:v>
                </c:pt>
                <c:pt idx="386">
                  <c:v>833</c:v>
                </c:pt>
                <c:pt idx="387">
                  <c:v>899</c:v>
                </c:pt>
                <c:pt idx="388">
                  <c:v>906</c:v>
                </c:pt>
                <c:pt idx="389">
                  <c:v>876</c:v>
                </c:pt>
                <c:pt idx="390">
                  <c:v>879</c:v>
                </c:pt>
                <c:pt idx="391">
                  <c:v>835</c:v>
                </c:pt>
                <c:pt idx="392">
                  <c:v>855</c:v>
                </c:pt>
                <c:pt idx="393">
                  <c:v>939</c:v>
                </c:pt>
                <c:pt idx="394">
                  <c:v>826</c:v>
                </c:pt>
                <c:pt idx="395">
                  <c:v>907</c:v>
                </c:pt>
                <c:pt idx="396">
                  <c:v>806</c:v>
                </c:pt>
                <c:pt idx="397">
                  <c:v>844</c:v>
                </c:pt>
                <c:pt idx="398">
                  <c:v>897</c:v>
                </c:pt>
                <c:pt idx="399">
                  <c:v>806</c:v>
                </c:pt>
                <c:pt idx="400">
                  <c:v>778</c:v>
                </c:pt>
                <c:pt idx="401">
                  <c:v>891</c:v>
                </c:pt>
                <c:pt idx="402">
                  <c:v>835</c:v>
                </c:pt>
                <c:pt idx="403">
                  <c:v>892</c:v>
                </c:pt>
                <c:pt idx="404">
                  <c:v>868</c:v>
                </c:pt>
                <c:pt idx="405">
                  <c:v>810</c:v>
                </c:pt>
                <c:pt idx="406">
                  <c:v>939</c:v>
                </c:pt>
                <c:pt idx="407">
                  <c:v>797</c:v>
                </c:pt>
                <c:pt idx="408">
                  <c:v>898</c:v>
                </c:pt>
                <c:pt idx="409">
                  <c:v>837</c:v>
                </c:pt>
                <c:pt idx="410">
                  <c:v>759</c:v>
                </c:pt>
                <c:pt idx="411">
                  <c:v>814</c:v>
                </c:pt>
                <c:pt idx="412">
                  <c:v>761</c:v>
                </c:pt>
                <c:pt idx="413">
                  <c:v>808</c:v>
                </c:pt>
                <c:pt idx="414">
                  <c:v>776</c:v>
                </c:pt>
                <c:pt idx="415">
                  <c:v>773</c:v>
                </c:pt>
                <c:pt idx="416">
                  <c:v>792</c:v>
                </c:pt>
                <c:pt idx="417">
                  <c:v>784</c:v>
                </c:pt>
                <c:pt idx="418">
                  <c:v>747</c:v>
                </c:pt>
                <c:pt idx="419">
                  <c:v>774</c:v>
                </c:pt>
                <c:pt idx="420">
                  <c:v>770</c:v>
                </c:pt>
                <c:pt idx="421">
                  <c:v>832</c:v>
                </c:pt>
                <c:pt idx="422">
                  <c:v>767</c:v>
                </c:pt>
                <c:pt idx="423">
                  <c:v>758</c:v>
                </c:pt>
                <c:pt idx="424">
                  <c:v>779</c:v>
                </c:pt>
                <c:pt idx="425">
                  <c:v>716</c:v>
                </c:pt>
                <c:pt idx="426">
                  <c:v>727</c:v>
                </c:pt>
                <c:pt idx="427">
                  <c:v>763</c:v>
                </c:pt>
                <c:pt idx="428">
                  <c:v>788</c:v>
                </c:pt>
                <c:pt idx="429">
                  <c:v>788</c:v>
                </c:pt>
                <c:pt idx="430">
                  <c:v>755</c:v>
                </c:pt>
                <c:pt idx="431">
                  <c:v>747</c:v>
                </c:pt>
                <c:pt idx="432">
                  <c:v>772</c:v>
                </c:pt>
                <c:pt idx="433">
                  <c:v>706</c:v>
                </c:pt>
                <c:pt idx="434">
                  <c:v>740</c:v>
                </c:pt>
                <c:pt idx="435">
                  <c:v>750</c:v>
                </c:pt>
                <c:pt idx="436">
                  <c:v>779</c:v>
                </c:pt>
                <c:pt idx="437">
                  <c:v>732</c:v>
                </c:pt>
                <c:pt idx="438">
                  <c:v>755</c:v>
                </c:pt>
                <c:pt idx="439">
                  <c:v>696</c:v>
                </c:pt>
                <c:pt idx="440">
                  <c:v>788</c:v>
                </c:pt>
                <c:pt idx="441">
                  <c:v>732</c:v>
                </c:pt>
                <c:pt idx="442">
                  <c:v>774</c:v>
                </c:pt>
                <c:pt idx="443">
                  <c:v>722</c:v>
                </c:pt>
                <c:pt idx="444">
                  <c:v>744</c:v>
                </c:pt>
                <c:pt idx="445">
                  <c:v>793</c:v>
                </c:pt>
                <c:pt idx="446">
                  <c:v>722</c:v>
                </c:pt>
                <c:pt idx="447">
                  <c:v>749</c:v>
                </c:pt>
                <c:pt idx="448">
                  <c:v>699</c:v>
                </c:pt>
                <c:pt idx="449">
                  <c:v>744</c:v>
                </c:pt>
                <c:pt idx="450">
                  <c:v>775</c:v>
                </c:pt>
                <c:pt idx="451">
                  <c:v>732</c:v>
                </c:pt>
                <c:pt idx="452">
                  <c:v>687</c:v>
                </c:pt>
                <c:pt idx="453">
                  <c:v>710</c:v>
                </c:pt>
                <c:pt idx="454">
                  <c:v>678</c:v>
                </c:pt>
                <c:pt idx="455">
                  <c:v>742</c:v>
                </c:pt>
                <c:pt idx="456">
                  <c:v>661</c:v>
                </c:pt>
                <c:pt idx="457">
                  <c:v>684</c:v>
                </c:pt>
                <c:pt idx="458">
                  <c:v>715</c:v>
                </c:pt>
                <c:pt idx="459">
                  <c:v>683</c:v>
                </c:pt>
                <c:pt idx="460">
                  <c:v>736</c:v>
                </c:pt>
                <c:pt idx="461">
                  <c:v>611</c:v>
                </c:pt>
                <c:pt idx="462">
                  <c:v>643</c:v>
                </c:pt>
                <c:pt idx="463">
                  <c:v>638</c:v>
                </c:pt>
                <c:pt idx="464">
                  <c:v>655</c:v>
                </c:pt>
                <c:pt idx="465">
                  <c:v>657</c:v>
                </c:pt>
                <c:pt idx="466">
                  <c:v>703</c:v>
                </c:pt>
                <c:pt idx="467">
                  <c:v>643</c:v>
                </c:pt>
                <c:pt idx="468">
                  <c:v>682</c:v>
                </c:pt>
                <c:pt idx="469">
                  <c:v>617</c:v>
                </c:pt>
                <c:pt idx="470">
                  <c:v>692</c:v>
                </c:pt>
                <c:pt idx="471">
                  <c:v>690</c:v>
                </c:pt>
                <c:pt idx="472">
                  <c:v>658</c:v>
                </c:pt>
                <c:pt idx="473">
                  <c:v>703</c:v>
                </c:pt>
                <c:pt idx="474">
                  <c:v>680</c:v>
                </c:pt>
                <c:pt idx="475">
                  <c:v>608</c:v>
                </c:pt>
                <c:pt idx="476">
                  <c:v>652</c:v>
                </c:pt>
                <c:pt idx="477">
                  <c:v>619</c:v>
                </c:pt>
                <c:pt idx="478">
                  <c:v>614</c:v>
                </c:pt>
                <c:pt idx="479">
                  <c:v>702</c:v>
                </c:pt>
                <c:pt idx="480">
                  <c:v>599</c:v>
                </c:pt>
                <c:pt idx="481">
                  <c:v>664</c:v>
                </c:pt>
                <c:pt idx="482">
                  <c:v>615</c:v>
                </c:pt>
                <c:pt idx="483">
                  <c:v>655</c:v>
                </c:pt>
                <c:pt idx="484">
                  <c:v>712</c:v>
                </c:pt>
                <c:pt idx="485">
                  <c:v>641</c:v>
                </c:pt>
                <c:pt idx="486">
                  <c:v>642</c:v>
                </c:pt>
                <c:pt idx="487">
                  <c:v>623</c:v>
                </c:pt>
                <c:pt idx="488">
                  <c:v>637</c:v>
                </c:pt>
                <c:pt idx="489">
                  <c:v>702</c:v>
                </c:pt>
                <c:pt idx="490">
                  <c:v>646</c:v>
                </c:pt>
                <c:pt idx="491">
                  <c:v>587</c:v>
                </c:pt>
                <c:pt idx="492">
                  <c:v>639</c:v>
                </c:pt>
                <c:pt idx="493">
                  <c:v>637</c:v>
                </c:pt>
                <c:pt idx="494">
                  <c:v>621</c:v>
                </c:pt>
                <c:pt idx="495">
                  <c:v>600</c:v>
                </c:pt>
                <c:pt idx="496">
                  <c:v>622</c:v>
                </c:pt>
                <c:pt idx="497">
                  <c:v>643</c:v>
                </c:pt>
                <c:pt idx="498">
                  <c:v>633</c:v>
                </c:pt>
                <c:pt idx="499">
                  <c:v>666</c:v>
                </c:pt>
                <c:pt idx="500">
                  <c:v>599</c:v>
                </c:pt>
                <c:pt idx="501">
                  <c:v>585</c:v>
                </c:pt>
                <c:pt idx="502">
                  <c:v>614</c:v>
                </c:pt>
                <c:pt idx="503">
                  <c:v>578</c:v>
                </c:pt>
                <c:pt idx="504">
                  <c:v>566</c:v>
                </c:pt>
                <c:pt idx="505">
                  <c:v>617</c:v>
                </c:pt>
                <c:pt idx="506">
                  <c:v>573</c:v>
                </c:pt>
                <c:pt idx="507">
                  <c:v>632</c:v>
                </c:pt>
                <c:pt idx="508">
                  <c:v>525</c:v>
                </c:pt>
                <c:pt idx="509">
                  <c:v>597</c:v>
                </c:pt>
                <c:pt idx="510">
                  <c:v>588</c:v>
                </c:pt>
                <c:pt idx="511">
                  <c:v>533</c:v>
                </c:pt>
                <c:pt idx="512">
                  <c:v>539</c:v>
                </c:pt>
                <c:pt idx="513">
                  <c:v>558</c:v>
                </c:pt>
                <c:pt idx="514">
                  <c:v>539</c:v>
                </c:pt>
                <c:pt idx="515">
                  <c:v>574</c:v>
                </c:pt>
                <c:pt idx="516">
                  <c:v>574</c:v>
                </c:pt>
                <c:pt idx="517">
                  <c:v>585</c:v>
                </c:pt>
                <c:pt idx="518">
                  <c:v>575</c:v>
                </c:pt>
                <c:pt idx="519">
                  <c:v>576</c:v>
                </c:pt>
                <c:pt idx="520">
                  <c:v>606</c:v>
                </c:pt>
                <c:pt idx="521">
                  <c:v>561</c:v>
                </c:pt>
                <c:pt idx="522">
                  <c:v>521</c:v>
                </c:pt>
                <c:pt idx="523">
                  <c:v>600</c:v>
                </c:pt>
                <c:pt idx="524">
                  <c:v>570</c:v>
                </c:pt>
                <c:pt idx="525">
                  <c:v>598</c:v>
                </c:pt>
                <c:pt idx="526">
                  <c:v>579</c:v>
                </c:pt>
                <c:pt idx="527">
                  <c:v>578</c:v>
                </c:pt>
                <c:pt idx="528">
                  <c:v>612</c:v>
                </c:pt>
                <c:pt idx="529">
                  <c:v>572</c:v>
                </c:pt>
                <c:pt idx="530">
                  <c:v>529</c:v>
                </c:pt>
                <c:pt idx="531">
                  <c:v>618</c:v>
                </c:pt>
                <c:pt idx="532">
                  <c:v>526</c:v>
                </c:pt>
                <c:pt idx="533">
                  <c:v>607</c:v>
                </c:pt>
                <c:pt idx="534">
                  <c:v>597</c:v>
                </c:pt>
                <c:pt idx="535">
                  <c:v>540</c:v>
                </c:pt>
                <c:pt idx="536">
                  <c:v>542</c:v>
                </c:pt>
                <c:pt idx="537">
                  <c:v>529</c:v>
                </c:pt>
                <c:pt idx="538">
                  <c:v>500</c:v>
                </c:pt>
                <c:pt idx="539">
                  <c:v>546</c:v>
                </c:pt>
                <c:pt idx="540">
                  <c:v>520</c:v>
                </c:pt>
                <c:pt idx="541">
                  <c:v>551</c:v>
                </c:pt>
                <c:pt idx="542">
                  <c:v>503</c:v>
                </c:pt>
                <c:pt idx="543">
                  <c:v>476</c:v>
                </c:pt>
                <c:pt idx="544">
                  <c:v>496</c:v>
                </c:pt>
                <c:pt idx="545">
                  <c:v>480</c:v>
                </c:pt>
                <c:pt idx="546">
                  <c:v>523</c:v>
                </c:pt>
                <c:pt idx="547">
                  <c:v>499</c:v>
                </c:pt>
                <c:pt idx="548">
                  <c:v>500</c:v>
                </c:pt>
                <c:pt idx="549">
                  <c:v>501</c:v>
                </c:pt>
                <c:pt idx="550">
                  <c:v>433</c:v>
                </c:pt>
                <c:pt idx="551">
                  <c:v>462</c:v>
                </c:pt>
                <c:pt idx="552">
                  <c:v>504</c:v>
                </c:pt>
                <c:pt idx="553">
                  <c:v>483</c:v>
                </c:pt>
                <c:pt idx="554">
                  <c:v>495</c:v>
                </c:pt>
                <c:pt idx="555">
                  <c:v>467</c:v>
                </c:pt>
                <c:pt idx="556">
                  <c:v>445</c:v>
                </c:pt>
                <c:pt idx="557">
                  <c:v>478</c:v>
                </c:pt>
                <c:pt idx="558">
                  <c:v>467</c:v>
                </c:pt>
                <c:pt idx="559">
                  <c:v>474</c:v>
                </c:pt>
                <c:pt idx="560">
                  <c:v>442</c:v>
                </c:pt>
                <c:pt idx="561">
                  <c:v>420</c:v>
                </c:pt>
                <c:pt idx="562">
                  <c:v>462</c:v>
                </c:pt>
                <c:pt idx="563">
                  <c:v>440</c:v>
                </c:pt>
                <c:pt idx="564">
                  <c:v>413</c:v>
                </c:pt>
                <c:pt idx="565">
                  <c:v>472</c:v>
                </c:pt>
                <c:pt idx="566">
                  <c:v>453</c:v>
                </c:pt>
                <c:pt idx="567">
                  <c:v>485</c:v>
                </c:pt>
                <c:pt idx="568">
                  <c:v>440</c:v>
                </c:pt>
                <c:pt idx="569">
                  <c:v>428</c:v>
                </c:pt>
                <c:pt idx="570">
                  <c:v>460</c:v>
                </c:pt>
                <c:pt idx="571">
                  <c:v>441</c:v>
                </c:pt>
                <c:pt idx="572">
                  <c:v>425</c:v>
                </c:pt>
                <c:pt idx="573">
                  <c:v>450</c:v>
                </c:pt>
                <c:pt idx="574">
                  <c:v>406</c:v>
                </c:pt>
                <c:pt idx="575">
                  <c:v>417</c:v>
                </c:pt>
                <c:pt idx="576">
                  <c:v>374</c:v>
                </c:pt>
                <c:pt idx="577">
                  <c:v>382</c:v>
                </c:pt>
                <c:pt idx="578">
                  <c:v>424</c:v>
                </c:pt>
                <c:pt idx="579">
                  <c:v>361</c:v>
                </c:pt>
                <c:pt idx="580">
                  <c:v>385</c:v>
                </c:pt>
                <c:pt idx="581">
                  <c:v>398</c:v>
                </c:pt>
                <c:pt idx="582">
                  <c:v>373</c:v>
                </c:pt>
                <c:pt idx="583">
                  <c:v>396</c:v>
                </c:pt>
                <c:pt idx="584">
                  <c:v>316</c:v>
                </c:pt>
                <c:pt idx="585">
                  <c:v>378</c:v>
                </c:pt>
                <c:pt idx="586">
                  <c:v>355</c:v>
                </c:pt>
                <c:pt idx="587">
                  <c:v>325</c:v>
                </c:pt>
                <c:pt idx="588">
                  <c:v>373</c:v>
                </c:pt>
                <c:pt idx="589">
                  <c:v>310</c:v>
                </c:pt>
                <c:pt idx="590">
                  <c:v>354</c:v>
                </c:pt>
                <c:pt idx="591">
                  <c:v>362</c:v>
                </c:pt>
                <c:pt idx="592">
                  <c:v>336</c:v>
                </c:pt>
                <c:pt idx="593">
                  <c:v>419</c:v>
                </c:pt>
                <c:pt idx="594">
                  <c:v>322</c:v>
                </c:pt>
                <c:pt idx="595">
                  <c:v>357</c:v>
                </c:pt>
                <c:pt idx="596">
                  <c:v>367</c:v>
                </c:pt>
                <c:pt idx="597">
                  <c:v>338</c:v>
                </c:pt>
                <c:pt idx="598">
                  <c:v>362</c:v>
                </c:pt>
                <c:pt idx="599">
                  <c:v>346</c:v>
                </c:pt>
                <c:pt idx="600">
                  <c:v>343</c:v>
                </c:pt>
                <c:pt idx="601">
                  <c:v>357</c:v>
                </c:pt>
                <c:pt idx="602">
                  <c:v>324</c:v>
                </c:pt>
                <c:pt idx="603">
                  <c:v>308</c:v>
                </c:pt>
                <c:pt idx="604">
                  <c:v>320</c:v>
                </c:pt>
                <c:pt idx="605">
                  <c:v>318</c:v>
                </c:pt>
                <c:pt idx="606">
                  <c:v>284</c:v>
                </c:pt>
                <c:pt idx="607">
                  <c:v>302</c:v>
                </c:pt>
                <c:pt idx="608">
                  <c:v>285</c:v>
                </c:pt>
                <c:pt idx="609">
                  <c:v>296</c:v>
                </c:pt>
                <c:pt idx="610">
                  <c:v>303</c:v>
                </c:pt>
                <c:pt idx="611">
                  <c:v>316</c:v>
                </c:pt>
                <c:pt idx="612">
                  <c:v>285</c:v>
                </c:pt>
                <c:pt idx="613">
                  <c:v>243</c:v>
                </c:pt>
                <c:pt idx="614">
                  <c:v>288</c:v>
                </c:pt>
                <c:pt idx="615">
                  <c:v>247</c:v>
                </c:pt>
                <c:pt idx="616">
                  <c:v>232</c:v>
                </c:pt>
                <c:pt idx="617">
                  <c:v>226</c:v>
                </c:pt>
                <c:pt idx="618">
                  <c:v>238</c:v>
                </c:pt>
                <c:pt idx="619">
                  <c:v>234</c:v>
                </c:pt>
                <c:pt idx="620">
                  <c:v>215</c:v>
                </c:pt>
                <c:pt idx="621">
                  <c:v>231</c:v>
                </c:pt>
                <c:pt idx="622">
                  <c:v>233</c:v>
                </c:pt>
                <c:pt idx="623">
                  <c:v>217</c:v>
                </c:pt>
                <c:pt idx="624">
                  <c:v>205</c:v>
                </c:pt>
                <c:pt idx="625">
                  <c:v>207</c:v>
                </c:pt>
                <c:pt idx="626">
                  <c:v>197</c:v>
                </c:pt>
                <c:pt idx="627">
                  <c:v>233</c:v>
                </c:pt>
                <c:pt idx="628">
                  <c:v>192</c:v>
                </c:pt>
                <c:pt idx="629">
                  <c:v>212</c:v>
                </c:pt>
                <c:pt idx="630">
                  <c:v>226</c:v>
                </c:pt>
                <c:pt idx="631">
                  <c:v>205</c:v>
                </c:pt>
                <c:pt idx="632">
                  <c:v>220</c:v>
                </c:pt>
                <c:pt idx="633">
                  <c:v>243</c:v>
                </c:pt>
                <c:pt idx="634">
                  <c:v>238</c:v>
                </c:pt>
                <c:pt idx="635">
                  <c:v>241</c:v>
                </c:pt>
                <c:pt idx="636">
                  <c:v>219</c:v>
                </c:pt>
                <c:pt idx="637">
                  <c:v>250</c:v>
                </c:pt>
                <c:pt idx="638">
                  <c:v>235</c:v>
                </c:pt>
                <c:pt idx="639">
                  <c:v>259</c:v>
                </c:pt>
                <c:pt idx="640">
                  <c:v>236</c:v>
                </c:pt>
                <c:pt idx="641">
                  <c:v>236</c:v>
                </c:pt>
                <c:pt idx="642">
                  <c:v>239</c:v>
                </c:pt>
                <c:pt idx="643">
                  <c:v>249</c:v>
                </c:pt>
                <c:pt idx="644">
                  <c:v>232</c:v>
                </c:pt>
                <c:pt idx="645">
                  <c:v>247</c:v>
                </c:pt>
                <c:pt idx="646">
                  <c:v>180</c:v>
                </c:pt>
                <c:pt idx="647">
                  <c:v>185</c:v>
                </c:pt>
                <c:pt idx="648">
                  <c:v>159</c:v>
                </c:pt>
                <c:pt idx="649">
                  <c:v>177</c:v>
                </c:pt>
                <c:pt idx="650">
                  <c:v>163</c:v>
                </c:pt>
                <c:pt idx="651">
                  <c:v>163</c:v>
                </c:pt>
                <c:pt idx="652">
                  <c:v>147</c:v>
                </c:pt>
                <c:pt idx="653">
                  <c:v>141</c:v>
                </c:pt>
                <c:pt idx="654">
                  <c:v>130</c:v>
                </c:pt>
                <c:pt idx="655">
                  <c:v>120</c:v>
                </c:pt>
                <c:pt idx="656">
                  <c:v>122</c:v>
                </c:pt>
                <c:pt idx="657">
                  <c:v>150</c:v>
                </c:pt>
                <c:pt idx="658">
                  <c:v>128</c:v>
                </c:pt>
                <c:pt idx="659">
                  <c:v>141</c:v>
                </c:pt>
                <c:pt idx="660">
                  <c:v>144</c:v>
                </c:pt>
                <c:pt idx="661">
                  <c:v>145</c:v>
                </c:pt>
                <c:pt idx="662">
                  <c:v>128</c:v>
                </c:pt>
                <c:pt idx="663">
                  <c:v>138</c:v>
                </c:pt>
                <c:pt idx="664">
                  <c:v>180</c:v>
                </c:pt>
                <c:pt idx="665">
                  <c:v>150</c:v>
                </c:pt>
                <c:pt idx="666">
                  <c:v>151</c:v>
                </c:pt>
                <c:pt idx="667">
                  <c:v>155</c:v>
                </c:pt>
                <c:pt idx="668">
                  <c:v>162</c:v>
                </c:pt>
                <c:pt idx="669">
                  <c:v>151</c:v>
                </c:pt>
                <c:pt idx="670">
                  <c:v>139</c:v>
                </c:pt>
                <c:pt idx="671">
                  <c:v>175</c:v>
                </c:pt>
                <c:pt idx="672">
                  <c:v>134</c:v>
                </c:pt>
                <c:pt idx="673">
                  <c:v>119</c:v>
                </c:pt>
                <c:pt idx="674">
                  <c:v>142</c:v>
                </c:pt>
                <c:pt idx="675">
                  <c:v>132</c:v>
                </c:pt>
                <c:pt idx="676">
                  <c:v>129</c:v>
                </c:pt>
                <c:pt idx="677">
                  <c:v>122</c:v>
                </c:pt>
                <c:pt idx="678">
                  <c:v>115</c:v>
                </c:pt>
                <c:pt idx="679">
                  <c:v>94</c:v>
                </c:pt>
                <c:pt idx="680">
                  <c:v>94</c:v>
                </c:pt>
                <c:pt idx="681">
                  <c:v>97</c:v>
                </c:pt>
                <c:pt idx="682">
                  <c:v>98</c:v>
                </c:pt>
                <c:pt idx="683">
                  <c:v>88</c:v>
                </c:pt>
                <c:pt idx="684">
                  <c:v>89</c:v>
                </c:pt>
                <c:pt idx="685">
                  <c:v>91</c:v>
                </c:pt>
                <c:pt idx="686">
                  <c:v>85</c:v>
                </c:pt>
                <c:pt idx="687">
                  <c:v>98</c:v>
                </c:pt>
                <c:pt idx="688">
                  <c:v>80</c:v>
                </c:pt>
                <c:pt idx="689">
                  <c:v>69</c:v>
                </c:pt>
                <c:pt idx="690">
                  <c:v>78</c:v>
                </c:pt>
                <c:pt idx="691">
                  <c:v>58</c:v>
                </c:pt>
                <c:pt idx="692">
                  <c:v>77</c:v>
                </c:pt>
                <c:pt idx="693">
                  <c:v>60</c:v>
                </c:pt>
                <c:pt idx="694">
                  <c:v>62</c:v>
                </c:pt>
                <c:pt idx="695">
                  <c:v>77</c:v>
                </c:pt>
                <c:pt idx="696">
                  <c:v>56</c:v>
                </c:pt>
                <c:pt idx="697">
                  <c:v>73</c:v>
                </c:pt>
                <c:pt idx="698">
                  <c:v>56</c:v>
                </c:pt>
                <c:pt idx="699">
                  <c:v>70</c:v>
                </c:pt>
                <c:pt idx="700">
                  <c:v>83</c:v>
                </c:pt>
                <c:pt idx="701">
                  <c:v>74</c:v>
                </c:pt>
                <c:pt idx="702">
                  <c:v>71</c:v>
                </c:pt>
                <c:pt idx="703">
                  <c:v>98</c:v>
                </c:pt>
                <c:pt idx="704">
                  <c:v>71</c:v>
                </c:pt>
                <c:pt idx="705">
                  <c:v>75</c:v>
                </c:pt>
                <c:pt idx="706">
                  <c:v>85</c:v>
                </c:pt>
                <c:pt idx="707">
                  <c:v>80</c:v>
                </c:pt>
                <c:pt idx="708">
                  <c:v>81</c:v>
                </c:pt>
                <c:pt idx="709">
                  <c:v>69</c:v>
                </c:pt>
                <c:pt idx="710">
                  <c:v>80</c:v>
                </c:pt>
                <c:pt idx="711">
                  <c:v>81</c:v>
                </c:pt>
                <c:pt idx="712">
                  <c:v>81</c:v>
                </c:pt>
                <c:pt idx="713">
                  <c:v>77</c:v>
                </c:pt>
                <c:pt idx="714">
                  <c:v>66</c:v>
                </c:pt>
                <c:pt idx="715">
                  <c:v>62</c:v>
                </c:pt>
                <c:pt idx="716">
                  <c:v>65</c:v>
                </c:pt>
                <c:pt idx="717">
                  <c:v>64</c:v>
                </c:pt>
                <c:pt idx="718">
                  <c:v>58</c:v>
                </c:pt>
                <c:pt idx="719">
                  <c:v>60</c:v>
                </c:pt>
                <c:pt idx="720">
                  <c:v>50</c:v>
                </c:pt>
                <c:pt idx="721">
                  <c:v>49</c:v>
                </c:pt>
                <c:pt idx="722">
                  <c:v>44</c:v>
                </c:pt>
                <c:pt idx="723">
                  <c:v>53</c:v>
                </c:pt>
                <c:pt idx="724">
                  <c:v>38</c:v>
                </c:pt>
                <c:pt idx="725">
                  <c:v>38</c:v>
                </c:pt>
                <c:pt idx="726">
                  <c:v>43</c:v>
                </c:pt>
                <c:pt idx="727">
                  <c:v>45</c:v>
                </c:pt>
                <c:pt idx="728">
                  <c:v>40</c:v>
                </c:pt>
                <c:pt idx="729">
                  <c:v>40</c:v>
                </c:pt>
                <c:pt idx="730">
                  <c:v>45</c:v>
                </c:pt>
                <c:pt idx="731">
                  <c:v>34</c:v>
                </c:pt>
                <c:pt idx="732">
                  <c:v>32</c:v>
                </c:pt>
                <c:pt idx="733">
                  <c:v>33</c:v>
                </c:pt>
                <c:pt idx="734">
                  <c:v>33</c:v>
                </c:pt>
                <c:pt idx="735">
                  <c:v>23</c:v>
                </c:pt>
                <c:pt idx="736">
                  <c:v>38</c:v>
                </c:pt>
                <c:pt idx="737">
                  <c:v>41</c:v>
                </c:pt>
                <c:pt idx="738">
                  <c:v>17</c:v>
                </c:pt>
                <c:pt idx="739">
                  <c:v>15</c:v>
                </c:pt>
                <c:pt idx="740">
                  <c:v>33</c:v>
                </c:pt>
                <c:pt idx="741">
                  <c:v>25</c:v>
                </c:pt>
                <c:pt idx="742">
                  <c:v>22</c:v>
                </c:pt>
                <c:pt idx="743">
                  <c:v>15</c:v>
                </c:pt>
                <c:pt idx="744">
                  <c:v>24</c:v>
                </c:pt>
                <c:pt idx="745">
                  <c:v>22</c:v>
                </c:pt>
                <c:pt idx="746">
                  <c:v>23</c:v>
                </c:pt>
                <c:pt idx="747">
                  <c:v>9</c:v>
                </c:pt>
                <c:pt idx="748">
                  <c:v>26</c:v>
                </c:pt>
                <c:pt idx="749">
                  <c:v>18</c:v>
                </c:pt>
                <c:pt idx="750">
                  <c:v>18</c:v>
                </c:pt>
                <c:pt idx="751">
                  <c:v>12</c:v>
                </c:pt>
                <c:pt idx="752">
                  <c:v>20</c:v>
                </c:pt>
                <c:pt idx="753">
                  <c:v>18</c:v>
                </c:pt>
                <c:pt idx="754">
                  <c:v>20</c:v>
                </c:pt>
                <c:pt idx="755">
                  <c:v>17</c:v>
                </c:pt>
                <c:pt idx="756">
                  <c:v>14</c:v>
                </c:pt>
                <c:pt idx="757">
                  <c:v>23</c:v>
                </c:pt>
                <c:pt idx="758">
                  <c:v>19</c:v>
                </c:pt>
                <c:pt idx="759">
                  <c:v>20</c:v>
                </c:pt>
                <c:pt idx="760">
                  <c:v>19</c:v>
                </c:pt>
                <c:pt idx="761">
                  <c:v>22</c:v>
                </c:pt>
                <c:pt idx="762">
                  <c:v>13</c:v>
                </c:pt>
                <c:pt idx="763">
                  <c:v>26</c:v>
                </c:pt>
                <c:pt idx="764">
                  <c:v>19</c:v>
                </c:pt>
                <c:pt idx="765">
                  <c:v>18</c:v>
                </c:pt>
                <c:pt idx="766">
                  <c:v>21</c:v>
                </c:pt>
                <c:pt idx="767">
                  <c:v>25</c:v>
                </c:pt>
                <c:pt idx="768">
                  <c:v>15</c:v>
                </c:pt>
                <c:pt idx="769">
                  <c:v>23</c:v>
                </c:pt>
                <c:pt idx="770">
                  <c:v>24</c:v>
                </c:pt>
                <c:pt idx="771">
                  <c:v>20</c:v>
                </c:pt>
                <c:pt idx="772">
                  <c:v>27</c:v>
                </c:pt>
                <c:pt idx="773">
                  <c:v>22</c:v>
                </c:pt>
                <c:pt idx="774">
                  <c:v>15</c:v>
                </c:pt>
                <c:pt idx="775">
                  <c:v>26</c:v>
                </c:pt>
                <c:pt idx="776">
                  <c:v>11</c:v>
                </c:pt>
                <c:pt idx="777">
                  <c:v>20</c:v>
                </c:pt>
                <c:pt idx="778">
                  <c:v>19</c:v>
                </c:pt>
                <c:pt idx="779">
                  <c:v>17</c:v>
                </c:pt>
                <c:pt idx="780">
                  <c:v>23</c:v>
                </c:pt>
                <c:pt idx="781">
                  <c:v>17</c:v>
                </c:pt>
                <c:pt idx="782">
                  <c:v>7</c:v>
                </c:pt>
                <c:pt idx="783">
                  <c:v>27</c:v>
                </c:pt>
                <c:pt idx="784">
                  <c:v>10</c:v>
                </c:pt>
                <c:pt idx="785">
                  <c:v>25</c:v>
                </c:pt>
                <c:pt idx="786">
                  <c:v>9</c:v>
                </c:pt>
                <c:pt idx="787">
                  <c:v>7</c:v>
                </c:pt>
                <c:pt idx="788">
                  <c:v>19</c:v>
                </c:pt>
                <c:pt idx="789">
                  <c:v>9</c:v>
                </c:pt>
                <c:pt idx="790">
                  <c:v>4</c:v>
                </c:pt>
                <c:pt idx="791">
                  <c:v>9</c:v>
                </c:pt>
                <c:pt idx="792">
                  <c:v>9</c:v>
                </c:pt>
                <c:pt idx="793">
                  <c:v>13</c:v>
                </c:pt>
                <c:pt idx="794">
                  <c:v>9</c:v>
                </c:pt>
                <c:pt idx="795">
                  <c:v>10</c:v>
                </c:pt>
                <c:pt idx="796">
                  <c:v>10</c:v>
                </c:pt>
                <c:pt idx="797">
                  <c:v>7</c:v>
                </c:pt>
                <c:pt idx="798">
                  <c:v>7</c:v>
                </c:pt>
                <c:pt idx="799">
                  <c:v>6</c:v>
                </c:pt>
                <c:pt idx="800">
                  <c:v>6</c:v>
                </c:pt>
                <c:pt idx="801">
                  <c:v>8</c:v>
                </c:pt>
                <c:pt idx="802">
                  <c:v>11</c:v>
                </c:pt>
                <c:pt idx="803">
                  <c:v>3</c:v>
                </c:pt>
                <c:pt idx="804">
                  <c:v>13</c:v>
                </c:pt>
                <c:pt idx="805">
                  <c:v>8</c:v>
                </c:pt>
                <c:pt idx="806">
                  <c:v>6</c:v>
                </c:pt>
                <c:pt idx="807">
                  <c:v>9</c:v>
                </c:pt>
                <c:pt idx="808">
                  <c:v>14</c:v>
                </c:pt>
                <c:pt idx="809">
                  <c:v>11</c:v>
                </c:pt>
                <c:pt idx="810">
                  <c:v>13</c:v>
                </c:pt>
                <c:pt idx="811">
                  <c:v>11</c:v>
                </c:pt>
                <c:pt idx="812">
                  <c:v>5</c:v>
                </c:pt>
                <c:pt idx="813">
                  <c:v>12</c:v>
                </c:pt>
                <c:pt idx="814">
                  <c:v>12</c:v>
                </c:pt>
                <c:pt idx="815">
                  <c:v>12</c:v>
                </c:pt>
                <c:pt idx="816">
                  <c:v>13</c:v>
                </c:pt>
                <c:pt idx="817">
                  <c:v>8</c:v>
                </c:pt>
                <c:pt idx="818">
                  <c:v>10</c:v>
                </c:pt>
                <c:pt idx="819">
                  <c:v>8</c:v>
                </c:pt>
                <c:pt idx="820">
                  <c:v>4</c:v>
                </c:pt>
                <c:pt idx="821">
                  <c:v>7</c:v>
                </c:pt>
                <c:pt idx="822">
                  <c:v>8</c:v>
                </c:pt>
                <c:pt idx="823">
                  <c:v>5</c:v>
                </c:pt>
                <c:pt idx="824">
                  <c:v>5</c:v>
                </c:pt>
                <c:pt idx="825">
                  <c:v>3</c:v>
                </c:pt>
                <c:pt idx="826">
                  <c:v>3</c:v>
                </c:pt>
                <c:pt idx="827">
                  <c:v>3</c:v>
                </c:pt>
                <c:pt idx="828">
                  <c:v>1</c:v>
                </c:pt>
                <c:pt idx="829">
                  <c:v>2</c:v>
                </c:pt>
                <c:pt idx="830">
                  <c:v>3</c:v>
                </c:pt>
                <c:pt idx="831">
                  <c:v>0</c:v>
                </c:pt>
                <c:pt idx="832">
                  <c:v>5</c:v>
                </c:pt>
                <c:pt idx="833">
                  <c:v>0</c:v>
                </c:pt>
                <c:pt idx="834">
                  <c:v>5</c:v>
                </c:pt>
                <c:pt idx="835">
                  <c:v>2</c:v>
                </c:pt>
                <c:pt idx="836">
                  <c:v>3</c:v>
                </c:pt>
                <c:pt idx="837">
                  <c:v>2</c:v>
                </c:pt>
                <c:pt idx="838">
                  <c:v>3</c:v>
                </c:pt>
                <c:pt idx="839">
                  <c:v>3</c:v>
                </c:pt>
                <c:pt idx="840">
                  <c:v>2</c:v>
                </c:pt>
                <c:pt idx="841">
                  <c:v>2</c:v>
                </c:pt>
                <c:pt idx="842">
                  <c:v>3</c:v>
                </c:pt>
                <c:pt idx="843">
                  <c:v>2</c:v>
                </c:pt>
                <c:pt idx="844">
                  <c:v>2</c:v>
                </c:pt>
                <c:pt idx="845">
                  <c:v>1</c:v>
                </c:pt>
                <c:pt idx="846">
                  <c:v>1</c:v>
                </c:pt>
                <c:pt idx="847">
                  <c:v>1</c:v>
                </c:pt>
                <c:pt idx="848">
                  <c:v>2</c:v>
                </c:pt>
                <c:pt idx="849">
                  <c:v>1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0</c:v>
                </c:pt>
                <c:pt idx="854">
                  <c:v>3</c:v>
                </c:pt>
                <c:pt idx="855">
                  <c:v>2</c:v>
                </c:pt>
                <c:pt idx="856">
                  <c:v>1</c:v>
                </c:pt>
                <c:pt idx="857">
                  <c:v>0</c:v>
                </c:pt>
                <c:pt idx="858">
                  <c:v>1</c:v>
                </c:pt>
                <c:pt idx="859">
                  <c:v>0</c:v>
                </c:pt>
                <c:pt idx="860">
                  <c:v>0</c:v>
                </c:pt>
                <c:pt idx="861">
                  <c:v>2</c:v>
                </c:pt>
                <c:pt idx="862">
                  <c:v>2</c:v>
                </c:pt>
                <c:pt idx="863">
                  <c:v>1</c:v>
                </c:pt>
                <c:pt idx="864">
                  <c:v>0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0</c:v>
                </c:pt>
                <c:pt idx="873">
                  <c:v>3</c:v>
                </c:pt>
                <c:pt idx="874">
                  <c:v>0</c:v>
                </c:pt>
                <c:pt idx="875">
                  <c:v>1</c:v>
                </c:pt>
                <c:pt idx="876">
                  <c:v>0</c:v>
                </c:pt>
                <c:pt idx="877">
                  <c:v>0</c:v>
                </c:pt>
                <c:pt idx="878">
                  <c:v>2</c:v>
                </c:pt>
                <c:pt idx="879">
                  <c:v>0</c:v>
                </c:pt>
                <c:pt idx="880">
                  <c:v>0</c:v>
                </c:pt>
                <c:pt idx="881">
                  <c:v>2</c:v>
                </c:pt>
                <c:pt idx="882">
                  <c:v>1</c:v>
                </c:pt>
                <c:pt idx="883">
                  <c:v>0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2</c:v>
                </c:pt>
                <c:pt idx="888">
                  <c:v>1</c:v>
                </c:pt>
                <c:pt idx="889">
                  <c:v>1</c:v>
                </c:pt>
                <c:pt idx="890">
                  <c:v>0</c:v>
                </c:pt>
                <c:pt idx="891">
                  <c:v>0</c:v>
                </c:pt>
                <c:pt idx="892">
                  <c:v>3</c:v>
                </c:pt>
                <c:pt idx="893">
                  <c:v>0</c:v>
                </c:pt>
                <c:pt idx="894">
                  <c:v>1</c:v>
                </c:pt>
                <c:pt idx="895">
                  <c:v>0</c:v>
                </c:pt>
                <c:pt idx="896">
                  <c:v>0</c:v>
                </c:pt>
                <c:pt idx="897">
                  <c:v>1</c:v>
                </c:pt>
                <c:pt idx="898">
                  <c:v>2</c:v>
                </c:pt>
                <c:pt idx="899">
                  <c:v>1</c:v>
                </c:pt>
                <c:pt idx="900">
                  <c:v>0</c:v>
                </c:pt>
                <c:pt idx="901">
                  <c:v>2</c:v>
                </c:pt>
                <c:pt idx="902">
                  <c:v>1</c:v>
                </c:pt>
                <c:pt idx="903">
                  <c:v>1</c:v>
                </c:pt>
                <c:pt idx="904">
                  <c:v>0</c:v>
                </c:pt>
                <c:pt idx="905">
                  <c:v>0</c:v>
                </c:pt>
                <c:pt idx="906">
                  <c:v>1</c:v>
                </c:pt>
                <c:pt idx="907">
                  <c:v>1</c:v>
                </c:pt>
                <c:pt idx="908">
                  <c:v>1</c:v>
                </c:pt>
                <c:pt idx="909">
                  <c:v>0</c:v>
                </c:pt>
                <c:pt idx="910">
                  <c:v>0</c:v>
                </c:pt>
                <c:pt idx="911">
                  <c:v>1</c:v>
                </c:pt>
                <c:pt idx="912">
                  <c:v>1</c:v>
                </c:pt>
                <c:pt idx="913">
                  <c:v>2</c:v>
                </c:pt>
                <c:pt idx="914">
                  <c:v>3</c:v>
                </c:pt>
                <c:pt idx="915">
                  <c:v>0</c:v>
                </c:pt>
                <c:pt idx="916">
                  <c:v>1</c:v>
                </c:pt>
                <c:pt idx="917">
                  <c:v>0</c:v>
                </c:pt>
                <c:pt idx="918">
                  <c:v>1</c:v>
                </c:pt>
                <c:pt idx="919">
                  <c:v>0</c:v>
                </c:pt>
                <c:pt idx="920">
                  <c:v>1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2</c:v>
                </c:pt>
                <c:pt idx="931">
                  <c:v>0</c:v>
                </c:pt>
                <c:pt idx="932">
                  <c:v>0</c:v>
                </c:pt>
                <c:pt idx="933">
                  <c:v>2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2</c:v>
                </c:pt>
                <c:pt idx="938">
                  <c:v>2</c:v>
                </c:pt>
                <c:pt idx="939">
                  <c:v>0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2</c:v>
                </c:pt>
                <c:pt idx="944">
                  <c:v>0</c:v>
                </c:pt>
                <c:pt idx="945">
                  <c:v>1</c:v>
                </c:pt>
                <c:pt idx="946">
                  <c:v>0</c:v>
                </c:pt>
                <c:pt idx="947">
                  <c:v>1</c:v>
                </c:pt>
                <c:pt idx="948">
                  <c:v>1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1</c:v>
                </c:pt>
                <c:pt idx="953">
                  <c:v>0</c:v>
                </c:pt>
                <c:pt idx="954">
                  <c:v>0</c:v>
                </c:pt>
                <c:pt idx="955">
                  <c:v>2</c:v>
                </c:pt>
                <c:pt idx="956">
                  <c:v>1</c:v>
                </c:pt>
                <c:pt idx="957">
                  <c:v>1</c:v>
                </c:pt>
                <c:pt idx="958">
                  <c:v>2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0</c:v>
                </c:pt>
                <c:pt idx="963">
                  <c:v>0</c:v>
                </c:pt>
                <c:pt idx="964">
                  <c:v>1</c:v>
                </c:pt>
                <c:pt idx="965">
                  <c:v>2</c:v>
                </c:pt>
                <c:pt idx="966">
                  <c:v>0</c:v>
                </c:pt>
                <c:pt idx="967">
                  <c:v>1</c:v>
                </c:pt>
                <c:pt idx="968">
                  <c:v>1</c:v>
                </c:pt>
                <c:pt idx="969">
                  <c:v>0</c:v>
                </c:pt>
                <c:pt idx="970">
                  <c:v>1</c:v>
                </c:pt>
                <c:pt idx="971">
                  <c:v>1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1</c:v>
                </c:pt>
                <c:pt idx="980">
                  <c:v>1</c:v>
                </c:pt>
                <c:pt idx="981">
                  <c:v>0</c:v>
                </c:pt>
                <c:pt idx="982">
                  <c:v>0</c:v>
                </c:pt>
                <c:pt idx="983">
                  <c:v>1</c:v>
                </c:pt>
                <c:pt idx="984">
                  <c:v>2</c:v>
                </c:pt>
                <c:pt idx="985">
                  <c:v>0</c:v>
                </c:pt>
                <c:pt idx="986">
                  <c:v>1</c:v>
                </c:pt>
                <c:pt idx="987">
                  <c:v>2</c:v>
                </c:pt>
                <c:pt idx="988">
                  <c:v>1</c:v>
                </c:pt>
                <c:pt idx="989">
                  <c:v>0</c:v>
                </c:pt>
                <c:pt idx="990">
                  <c:v>1</c:v>
                </c:pt>
                <c:pt idx="991">
                  <c:v>1</c:v>
                </c:pt>
                <c:pt idx="992">
                  <c:v>1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1</c:v>
                </c:pt>
                <c:pt idx="997">
                  <c:v>1</c:v>
                </c:pt>
                <c:pt idx="998">
                  <c:v>0</c:v>
                </c:pt>
                <c:pt idx="999">
                  <c:v>425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AA-432C-AEC2-968F63D2A4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TW00NNaID2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Sheet1!$D$2:$D$1002</c:f>
              <c:numCache>
                <c:formatCode>General</c:formatCode>
                <c:ptCount val="1001"/>
                <c:pt idx="0">
                  <c:v>1</c:v>
                </c:pt>
                <c:pt idx="1">
                  <c:v>8</c:v>
                </c:pt>
                <c:pt idx="2">
                  <c:v>28</c:v>
                </c:pt>
                <c:pt idx="3">
                  <c:v>137</c:v>
                </c:pt>
                <c:pt idx="4">
                  <c:v>251</c:v>
                </c:pt>
                <c:pt idx="5">
                  <c:v>351</c:v>
                </c:pt>
                <c:pt idx="6">
                  <c:v>223</c:v>
                </c:pt>
                <c:pt idx="7">
                  <c:v>264</c:v>
                </c:pt>
                <c:pt idx="8">
                  <c:v>396</c:v>
                </c:pt>
                <c:pt idx="9">
                  <c:v>680</c:v>
                </c:pt>
                <c:pt idx="10">
                  <c:v>911</c:v>
                </c:pt>
                <c:pt idx="11">
                  <c:v>1352</c:v>
                </c:pt>
                <c:pt idx="12">
                  <c:v>3342</c:v>
                </c:pt>
                <c:pt idx="13">
                  <c:v>35847</c:v>
                </c:pt>
                <c:pt idx="14">
                  <c:v>51254</c:v>
                </c:pt>
                <c:pt idx="15">
                  <c:v>51582</c:v>
                </c:pt>
                <c:pt idx="16">
                  <c:v>39351</c:v>
                </c:pt>
                <c:pt idx="17">
                  <c:v>34073</c:v>
                </c:pt>
                <c:pt idx="18">
                  <c:v>33381</c:v>
                </c:pt>
                <c:pt idx="19">
                  <c:v>29596</c:v>
                </c:pt>
                <c:pt idx="20">
                  <c:v>27483</c:v>
                </c:pt>
                <c:pt idx="21">
                  <c:v>22907</c:v>
                </c:pt>
                <c:pt idx="22">
                  <c:v>21309</c:v>
                </c:pt>
                <c:pt idx="23">
                  <c:v>22228</c:v>
                </c:pt>
                <c:pt idx="24">
                  <c:v>20499</c:v>
                </c:pt>
                <c:pt idx="25">
                  <c:v>20312</c:v>
                </c:pt>
                <c:pt idx="26">
                  <c:v>20741</c:v>
                </c:pt>
                <c:pt idx="27">
                  <c:v>17359</c:v>
                </c:pt>
                <c:pt idx="28">
                  <c:v>17333</c:v>
                </c:pt>
                <c:pt idx="29">
                  <c:v>15475</c:v>
                </c:pt>
                <c:pt idx="30">
                  <c:v>14786</c:v>
                </c:pt>
                <c:pt idx="31">
                  <c:v>14714</c:v>
                </c:pt>
                <c:pt idx="32">
                  <c:v>12391</c:v>
                </c:pt>
                <c:pt idx="33">
                  <c:v>12243</c:v>
                </c:pt>
                <c:pt idx="34">
                  <c:v>10894</c:v>
                </c:pt>
                <c:pt idx="35">
                  <c:v>10305</c:v>
                </c:pt>
                <c:pt idx="36">
                  <c:v>10828</c:v>
                </c:pt>
                <c:pt idx="37">
                  <c:v>10497</c:v>
                </c:pt>
                <c:pt idx="38">
                  <c:v>10615</c:v>
                </c:pt>
                <c:pt idx="39">
                  <c:v>11069</c:v>
                </c:pt>
                <c:pt idx="40">
                  <c:v>10584</c:v>
                </c:pt>
                <c:pt idx="41">
                  <c:v>10496</c:v>
                </c:pt>
                <c:pt idx="42">
                  <c:v>9275</c:v>
                </c:pt>
                <c:pt idx="43">
                  <c:v>9019</c:v>
                </c:pt>
                <c:pt idx="44">
                  <c:v>10926</c:v>
                </c:pt>
                <c:pt idx="45">
                  <c:v>13766</c:v>
                </c:pt>
                <c:pt idx="46">
                  <c:v>22533</c:v>
                </c:pt>
                <c:pt idx="47">
                  <c:v>31546</c:v>
                </c:pt>
                <c:pt idx="48">
                  <c:v>39716</c:v>
                </c:pt>
                <c:pt idx="49">
                  <c:v>40772</c:v>
                </c:pt>
                <c:pt idx="50">
                  <c:v>28193</c:v>
                </c:pt>
                <c:pt idx="51">
                  <c:v>17289</c:v>
                </c:pt>
                <c:pt idx="52">
                  <c:v>11434</c:v>
                </c:pt>
                <c:pt idx="53">
                  <c:v>8152</c:v>
                </c:pt>
                <c:pt idx="54">
                  <c:v>7978</c:v>
                </c:pt>
                <c:pt idx="55">
                  <c:v>6703</c:v>
                </c:pt>
                <c:pt idx="56">
                  <c:v>6793</c:v>
                </c:pt>
                <c:pt idx="57">
                  <c:v>6973</c:v>
                </c:pt>
                <c:pt idx="58">
                  <c:v>6445</c:v>
                </c:pt>
                <c:pt idx="59">
                  <c:v>6410</c:v>
                </c:pt>
                <c:pt idx="60">
                  <c:v>5850</c:v>
                </c:pt>
                <c:pt idx="61">
                  <c:v>5832</c:v>
                </c:pt>
                <c:pt idx="62">
                  <c:v>6151</c:v>
                </c:pt>
                <c:pt idx="63">
                  <c:v>5950</c:v>
                </c:pt>
                <c:pt idx="64">
                  <c:v>5882</c:v>
                </c:pt>
                <c:pt idx="65">
                  <c:v>6147</c:v>
                </c:pt>
                <c:pt idx="66">
                  <c:v>5620</c:v>
                </c:pt>
                <c:pt idx="67">
                  <c:v>6075</c:v>
                </c:pt>
                <c:pt idx="68">
                  <c:v>5574</c:v>
                </c:pt>
                <c:pt idx="69">
                  <c:v>5517</c:v>
                </c:pt>
                <c:pt idx="70">
                  <c:v>5834</c:v>
                </c:pt>
                <c:pt idx="71">
                  <c:v>5354</c:v>
                </c:pt>
                <c:pt idx="72">
                  <c:v>5837</c:v>
                </c:pt>
                <c:pt idx="73">
                  <c:v>5438</c:v>
                </c:pt>
                <c:pt idx="74">
                  <c:v>5399</c:v>
                </c:pt>
                <c:pt idx="75">
                  <c:v>5661</c:v>
                </c:pt>
                <c:pt idx="76">
                  <c:v>5198</c:v>
                </c:pt>
                <c:pt idx="77">
                  <c:v>5204</c:v>
                </c:pt>
                <c:pt idx="78">
                  <c:v>5590</c:v>
                </c:pt>
                <c:pt idx="79">
                  <c:v>5237</c:v>
                </c:pt>
                <c:pt idx="80">
                  <c:v>5618</c:v>
                </c:pt>
                <c:pt idx="81">
                  <c:v>5177</c:v>
                </c:pt>
                <c:pt idx="82">
                  <c:v>5201</c:v>
                </c:pt>
                <c:pt idx="83">
                  <c:v>5660</c:v>
                </c:pt>
                <c:pt idx="84">
                  <c:v>5388</c:v>
                </c:pt>
                <c:pt idx="85">
                  <c:v>5823</c:v>
                </c:pt>
                <c:pt idx="86">
                  <c:v>5339</c:v>
                </c:pt>
                <c:pt idx="87">
                  <c:v>5386</c:v>
                </c:pt>
                <c:pt idx="88">
                  <c:v>5646</c:v>
                </c:pt>
                <c:pt idx="89">
                  <c:v>5089</c:v>
                </c:pt>
                <c:pt idx="90">
                  <c:v>4905</c:v>
                </c:pt>
                <c:pt idx="91">
                  <c:v>5072</c:v>
                </c:pt>
                <c:pt idx="92">
                  <c:v>4691</c:v>
                </c:pt>
                <c:pt idx="93">
                  <c:v>4955</c:v>
                </c:pt>
                <c:pt idx="94">
                  <c:v>4712</c:v>
                </c:pt>
                <c:pt idx="95">
                  <c:v>4781</c:v>
                </c:pt>
                <c:pt idx="96">
                  <c:v>5008</c:v>
                </c:pt>
                <c:pt idx="97">
                  <c:v>4595</c:v>
                </c:pt>
                <c:pt idx="98">
                  <c:v>4894</c:v>
                </c:pt>
                <c:pt idx="99">
                  <c:v>4650</c:v>
                </c:pt>
                <c:pt idx="100">
                  <c:v>4651</c:v>
                </c:pt>
                <c:pt idx="101">
                  <c:v>4881</c:v>
                </c:pt>
                <c:pt idx="102">
                  <c:v>4382</c:v>
                </c:pt>
                <c:pt idx="103">
                  <c:v>4456</c:v>
                </c:pt>
                <c:pt idx="104">
                  <c:v>4655</c:v>
                </c:pt>
                <c:pt idx="105">
                  <c:v>4293</c:v>
                </c:pt>
                <c:pt idx="106">
                  <c:v>4526</c:v>
                </c:pt>
                <c:pt idx="107">
                  <c:v>4117</c:v>
                </c:pt>
                <c:pt idx="108">
                  <c:v>4166</c:v>
                </c:pt>
                <c:pt idx="109">
                  <c:v>4408</c:v>
                </c:pt>
                <c:pt idx="110">
                  <c:v>4237</c:v>
                </c:pt>
                <c:pt idx="111">
                  <c:v>4442</c:v>
                </c:pt>
                <c:pt idx="112">
                  <c:v>4246</c:v>
                </c:pt>
                <c:pt idx="113">
                  <c:v>4161</c:v>
                </c:pt>
                <c:pt idx="114">
                  <c:v>4408</c:v>
                </c:pt>
                <c:pt idx="115">
                  <c:v>4137</c:v>
                </c:pt>
                <c:pt idx="116">
                  <c:v>4205</c:v>
                </c:pt>
                <c:pt idx="117">
                  <c:v>4437</c:v>
                </c:pt>
                <c:pt idx="118">
                  <c:v>4123</c:v>
                </c:pt>
                <c:pt idx="119">
                  <c:v>4342</c:v>
                </c:pt>
                <c:pt idx="120">
                  <c:v>3960</c:v>
                </c:pt>
                <c:pt idx="121">
                  <c:v>3840</c:v>
                </c:pt>
                <c:pt idx="122">
                  <c:v>4035</c:v>
                </c:pt>
                <c:pt idx="123">
                  <c:v>3946</c:v>
                </c:pt>
                <c:pt idx="124">
                  <c:v>4012</c:v>
                </c:pt>
                <c:pt idx="125">
                  <c:v>3889</c:v>
                </c:pt>
                <c:pt idx="126">
                  <c:v>3791</c:v>
                </c:pt>
                <c:pt idx="127">
                  <c:v>4051</c:v>
                </c:pt>
                <c:pt idx="128">
                  <c:v>3755</c:v>
                </c:pt>
                <c:pt idx="129">
                  <c:v>3799</c:v>
                </c:pt>
                <c:pt idx="130">
                  <c:v>3911</c:v>
                </c:pt>
                <c:pt idx="131">
                  <c:v>3616</c:v>
                </c:pt>
                <c:pt idx="132">
                  <c:v>3864</c:v>
                </c:pt>
                <c:pt idx="133">
                  <c:v>3534</c:v>
                </c:pt>
                <c:pt idx="134">
                  <c:v>3500</c:v>
                </c:pt>
                <c:pt idx="135">
                  <c:v>3578</c:v>
                </c:pt>
                <c:pt idx="136">
                  <c:v>3504</c:v>
                </c:pt>
                <c:pt idx="137">
                  <c:v>3449</c:v>
                </c:pt>
                <c:pt idx="138">
                  <c:v>3620</c:v>
                </c:pt>
                <c:pt idx="139">
                  <c:v>3297</c:v>
                </c:pt>
                <c:pt idx="140">
                  <c:v>3421</c:v>
                </c:pt>
                <c:pt idx="141">
                  <c:v>3157</c:v>
                </c:pt>
                <c:pt idx="142">
                  <c:v>3206</c:v>
                </c:pt>
                <c:pt idx="143">
                  <c:v>3351</c:v>
                </c:pt>
                <c:pt idx="144">
                  <c:v>3110</c:v>
                </c:pt>
                <c:pt idx="145">
                  <c:v>3281</c:v>
                </c:pt>
                <c:pt idx="146">
                  <c:v>3002</c:v>
                </c:pt>
                <c:pt idx="147">
                  <c:v>2972</c:v>
                </c:pt>
                <c:pt idx="148">
                  <c:v>3092</c:v>
                </c:pt>
                <c:pt idx="149">
                  <c:v>2904</c:v>
                </c:pt>
                <c:pt idx="150">
                  <c:v>2819</c:v>
                </c:pt>
                <c:pt idx="151">
                  <c:v>3091</c:v>
                </c:pt>
                <c:pt idx="152">
                  <c:v>2792</c:v>
                </c:pt>
                <c:pt idx="153">
                  <c:v>2914</c:v>
                </c:pt>
                <c:pt idx="154">
                  <c:v>2700</c:v>
                </c:pt>
                <c:pt idx="155">
                  <c:v>2650</c:v>
                </c:pt>
                <c:pt idx="156">
                  <c:v>2764</c:v>
                </c:pt>
                <c:pt idx="157">
                  <c:v>2643</c:v>
                </c:pt>
                <c:pt idx="158">
                  <c:v>2730</c:v>
                </c:pt>
                <c:pt idx="159">
                  <c:v>2534</c:v>
                </c:pt>
                <c:pt idx="160">
                  <c:v>2518</c:v>
                </c:pt>
                <c:pt idx="161">
                  <c:v>2621</c:v>
                </c:pt>
                <c:pt idx="162">
                  <c:v>2488</c:v>
                </c:pt>
                <c:pt idx="163">
                  <c:v>2475</c:v>
                </c:pt>
                <c:pt idx="164">
                  <c:v>2604</c:v>
                </c:pt>
                <c:pt idx="165">
                  <c:v>2495</c:v>
                </c:pt>
                <c:pt idx="166">
                  <c:v>2763</c:v>
                </c:pt>
                <c:pt idx="167">
                  <c:v>2722</c:v>
                </c:pt>
                <c:pt idx="168">
                  <c:v>2689</c:v>
                </c:pt>
                <c:pt idx="169">
                  <c:v>3157</c:v>
                </c:pt>
                <c:pt idx="170">
                  <c:v>3052</c:v>
                </c:pt>
                <c:pt idx="171">
                  <c:v>3245</c:v>
                </c:pt>
                <c:pt idx="172">
                  <c:v>3122</c:v>
                </c:pt>
                <c:pt idx="173">
                  <c:v>3152</c:v>
                </c:pt>
                <c:pt idx="174">
                  <c:v>3320</c:v>
                </c:pt>
                <c:pt idx="175">
                  <c:v>3137</c:v>
                </c:pt>
                <c:pt idx="176">
                  <c:v>2894</c:v>
                </c:pt>
                <c:pt idx="177">
                  <c:v>2873</c:v>
                </c:pt>
                <c:pt idx="178">
                  <c:v>2535</c:v>
                </c:pt>
                <c:pt idx="179">
                  <c:v>2475</c:v>
                </c:pt>
                <c:pt idx="180">
                  <c:v>2154</c:v>
                </c:pt>
                <c:pt idx="181">
                  <c:v>2199</c:v>
                </c:pt>
                <c:pt idx="182">
                  <c:v>2265</c:v>
                </c:pt>
                <c:pt idx="183">
                  <c:v>2013</c:v>
                </c:pt>
                <c:pt idx="184">
                  <c:v>2126</c:v>
                </c:pt>
                <c:pt idx="185">
                  <c:v>2051</c:v>
                </c:pt>
                <c:pt idx="186">
                  <c:v>1967</c:v>
                </c:pt>
                <c:pt idx="187">
                  <c:v>2022</c:v>
                </c:pt>
                <c:pt idx="188">
                  <c:v>1840</c:v>
                </c:pt>
                <c:pt idx="189">
                  <c:v>1887</c:v>
                </c:pt>
                <c:pt idx="190">
                  <c:v>1932</c:v>
                </c:pt>
                <c:pt idx="191">
                  <c:v>1734</c:v>
                </c:pt>
                <c:pt idx="192">
                  <c:v>1789</c:v>
                </c:pt>
                <c:pt idx="193">
                  <c:v>1690</c:v>
                </c:pt>
                <c:pt idx="194">
                  <c:v>1529</c:v>
                </c:pt>
                <c:pt idx="195">
                  <c:v>1499</c:v>
                </c:pt>
                <c:pt idx="196">
                  <c:v>1353</c:v>
                </c:pt>
                <c:pt idx="197">
                  <c:v>1445</c:v>
                </c:pt>
                <c:pt idx="198">
                  <c:v>1359</c:v>
                </c:pt>
                <c:pt idx="199">
                  <c:v>1255</c:v>
                </c:pt>
                <c:pt idx="200">
                  <c:v>1340</c:v>
                </c:pt>
                <c:pt idx="201">
                  <c:v>1263</c:v>
                </c:pt>
                <c:pt idx="202">
                  <c:v>1193</c:v>
                </c:pt>
                <c:pt idx="203">
                  <c:v>1277</c:v>
                </c:pt>
                <c:pt idx="204">
                  <c:v>1245</c:v>
                </c:pt>
                <c:pt idx="205">
                  <c:v>1251</c:v>
                </c:pt>
                <c:pt idx="206">
                  <c:v>1214</c:v>
                </c:pt>
                <c:pt idx="207">
                  <c:v>1228</c:v>
                </c:pt>
                <c:pt idx="208">
                  <c:v>1472</c:v>
                </c:pt>
                <c:pt idx="209">
                  <c:v>1562</c:v>
                </c:pt>
                <c:pt idx="210">
                  <c:v>1909</c:v>
                </c:pt>
                <c:pt idx="211">
                  <c:v>2064</c:v>
                </c:pt>
                <c:pt idx="212">
                  <c:v>2397</c:v>
                </c:pt>
                <c:pt idx="213">
                  <c:v>3061</c:v>
                </c:pt>
                <c:pt idx="214">
                  <c:v>2970</c:v>
                </c:pt>
                <c:pt idx="215">
                  <c:v>3213</c:v>
                </c:pt>
                <c:pt idx="216">
                  <c:v>3568</c:v>
                </c:pt>
                <c:pt idx="217">
                  <c:v>3411</c:v>
                </c:pt>
                <c:pt idx="218">
                  <c:v>3337</c:v>
                </c:pt>
                <c:pt idx="219">
                  <c:v>2767</c:v>
                </c:pt>
                <c:pt idx="220">
                  <c:v>2465</c:v>
                </c:pt>
                <c:pt idx="221">
                  <c:v>1992</c:v>
                </c:pt>
                <c:pt idx="222">
                  <c:v>1657</c:v>
                </c:pt>
                <c:pt idx="223">
                  <c:v>1466</c:v>
                </c:pt>
                <c:pt idx="224">
                  <c:v>1205</c:v>
                </c:pt>
                <c:pt idx="225">
                  <c:v>1055</c:v>
                </c:pt>
                <c:pt idx="226">
                  <c:v>983</c:v>
                </c:pt>
                <c:pt idx="227">
                  <c:v>913</c:v>
                </c:pt>
                <c:pt idx="228">
                  <c:v>905</c:v>
                </c:pt>
                <c:pt idx="229">
                  <c:v>931</c:v>
                </c:pt>
                <c:pt idx="230">
                  <c:v>919</c:v>
                </c:pt>
                <c:pt idx="231">
                  <c:v>874</c:v>
                </c:pt>
                <c:pt idx="232">
                  <c:v>831</c:v>
                </c:pt>
                <c:pt idx="233">
                  <c:v>883</c:v>
                </c:pt>
                <c:pt idx="234">
                  <c:v>919</c:v>
                </c:pt>
                <c:pt idx="235">
                  <c:v>889</c:v>
                </c:pt>
                <c:pt idx="236">
                  <c:v>880</c:v>
                </c:pt>
                <c:pt idx="237">
                  <c:v>842</c:v>
                </c:pt>
                <c:pt idx="238">
                  <c:v>841</c:v>
                </c:pt>
                <c:pt idx="239">
                  <c:v>974</c:v>
                </c:pt>
                <c:pt idx="240">
                  <c:v>868</c:v>
                </c:pt>
                <c:pt idx="241">
                  <c:v>914</c:v>
                </c:pt>
                <c:pt idx="242">
                  <c:v>958</c:v>
                </c:pt>
                <c:pt idx="243">
                  <c:v>878</c:v>
                </c:pt>
                <c:pt idx="244">
                  <c:v>961</c:v>
                </c:pt>
                <c:pt idx="245">
                  <c:v>897</c:v>
                </c:pt>
                <c:pt idx="246">
                  <c:v>848</c:v>
                </c:pt>
                <c:pt idx="247">
                  <c:v>921</c:v>
                </c:pt>
                <c:pt idx="248">
                  <c:v>876</c:v>
                </c:pt>
                <c:pt idx="249">
                  <c:v>896</c:v>
                </c:pt>
                <c:pt idx="250">
                  <c:v>861</c:v>
                </c:pt>
                <c:pt idx="251">
                  <c:v>860</c:v>
                </c:pt>
                <c:pt idx="252">
                  <c:v>870</c:v>
                </c:pt>
                <c:pt idx="253">
                  <c:v>744</c:v>
                </c:pt>
                <c:pt idx="254">
                  <c:v>773</c:v>
                </c:pt>
                <c:pt idx="255">
                  <c:v>889</c:v>
                </c:pt>
                <c:pt idx="256">
                  <c:v>789</c:v>
                </c:pt>
                <c:pt idx="257">
                  <c:v>852</c:v>
                </c:pt>
                <c:pt idx="258">
                  <c:v>803</c:v>
                </c:pt>
                <c:pt idx="259">
                  <c:v>780</c:v>
                </c:pt>
                <c:pt idx="260">
                  <c:v>807</c:v>
                </c:pt>
                <c:pt idx="261">
                  <c:v>770</c:v>
                </c:pt>
                <c:pt idx="262">
                  <c:v>791</c:v>
                </c:pt>
                <c:pt idx="263">
                  <c:v>791</c:v>
                </c:pt>
                <c:pt idx="264">
                  <c:v>738</c:v>
                </c:pt>
                <c:pt idx="265">
                  <c:v>866</c:v>
                </c:pt>
                <c:pt idx="266">
                  <c:v>763</c:v>
                </c:pt>
                <c:pt idx="267">
                  <c:v>790</c:v>
                </c:pt>
                <c:pt idx="268">
                  <c:v>813</c:v>
                </c:pt>
                <c:pt idx="269">
                  <c:v>820</c:v>
                </c:pt>
                <c:pt idx="270">
                  <c:v>857</c:v>
                </c:pt>
                <c:pt idx="271">
                  <c:v>764</c:v>
                </c:pt>
                <c:pt idx="272">
                  <c:v>756</c:v>
                </c:pt>
                <c:pt idx="273">
                  <c:v>841</c:v>
                </c:pt>
                <c:pt idx="274">
                  <c:v>788</c:v>
                </c:pt>
                <c:pt idx="275">
                  <c:v>741</c:v>
                </c:pt>
                <c:pt idx="276">
                  <c:v>829</c:v>
                </c:pt>
                <c:pt idx="277">
                  <c:v>750</c:v>
                </c:pt>
                <c:pt idx="278">
                  <c:v>804</c:v>
                </c:pt>
                <c:pt idx="279">
                  <c:v>739</c:v>
                </c:pt>
                <c:pt idx="280">
                  <c:v>770</c:v>
                </c:pt>
                <c:pt idx="281">
                  <c:v>845</c:v>
                </c:pt>
                <c:pt idx="282">
                  <c:v>778</c:v>
                </c:pt>
                <c:pt idx="283">
                  <c:v>884</c:v>
                </c:pt>
                <c:pt idx="284">
                  <c:v>773</c:v>
                </c:pt>
                <c:pt idx="285">
                  <c:v>747</c:v>
                </c:pt>
                <c:pt idx="286">
                  <c:v>804</c:v>
                </c:pt>
                <c:pt idx="287">
                  <c:v>770</c:v>
                </c:pt>
                <c:pt idx="288">
                  <c:v>736</c:v>
                </c:pt>
                <c:pt idx="289">
                  <c:v>779</c:v>
                </c:pt>
                <c:pt idx="290">
                  <c:v>775</c:v>
                </c:pt>
                <c:pt idx="291">
                  <c:v>769</c:v>
                </c:pt>
                <c:pt idx="292">
                  <c:v>729</c:v>
                </c:pt>
                <c:pt idx="293">
                  <c:v>738</c:v>
                </c:pt>
                <c:pt idx="294">
                  <c:v>818</c:v>
                </c:pt>
                <c:pt idx="295">
                  <c:v>684</c:v>
                </c:pt>
                <c:pt idx="296">
                  <c:v>800</c:v>
                </c:pt>
                <c:pt idx="297">
                  <c:v>677</c:v>
                </c:pt>
                <c:pt idx="298">
                  <c:v>761</c:v>
                </c:pt>
                <c:pt idx="299">
                  <c:v>733</c:v>
                </c:pt>
                <c:pt idx="300">
                  <c:v>657</c:v>
                </c:pt>
                <c:pt idx="301">
                  <c:v>674</c:v>
                </c:pt>
                <c:pt idx="302">
                  <c:v>688</c:v>
                </c:pt>
                <c:pt idx="303">
                  <c:v>630</c:v>
                </c:pt>
                <c:pt idx="304">
                  <c:v>692</c:v>
                </c:pt>
                <c:pt idx="305">
                  <c:v>684</c:v>
                </c:pt>
                <c:pt idx="306">
                  <c:v>688</c:v>
                </c:pt>
                <c:pt idx="307">
                  <c:v>712</c:v>
                </c:pt>
                <c:pt idx="308">
                  <c:v>678</c:v>
                </c:pt>
                <c:pt idx="309">
                  <c:v>691</c:v>
                </c:pt>
                <c:pt idx="310">
                  <c:v>633</c:v>
                </c:pt>
                <c:pt idx="311">
                  <c:v>679</c:v>
                </c:pt>
                <c:pt idx="312">
                  <c:v>695</c:v>
                </c:pt>
                <c:pt idx="313">
                  <c:v>714</c:v>
                </c:pt>
                <c:pt idx="314">
                  <c:v>642</c:v>
                </c:pt>
                <c:pt idx="315">
                  <c:v>732</c:v>
                </c:pt>
                <c:pt idx="316">
                  <c:v>657</c:v>
                </c:pt>
                <c:pt idx="317">
                  <c:v>691</c:v>
                </c:pt>
                <c:pt idx="318">
                  <c:v>680</c:v>
                </c:pt>
                <c:pt idx="319">
                  <c:v>641</c:v>
                </c:pt>
                <c:pt idx="320">
                  <c:v>729</c:v>
                </c:pt>
                <c:pt idx="321">
                  <c:v>655</c:v>
                </c:pt>
                <c:pt idx="322">
                  <c:v>720</c:v>
                </c:pt>
                <c:pt idx="323">
                  <c:v>656</c:v>
                </c:pt>
                <c:pt idx="324">
                  <c:v>646</c:v>
                </c:pt>
                <c:pt idx="325">
                  <c:v>675</c:v>
                </c:pt>
                <c:pt idx="326">
                  <c:v>627</c:v>
                </c:pt>
                <c:pt idx="327">
                  <c:v>657</c:v>
                </c:pt>
                <c:pt idx="328">
                  <c:v>685</c:v>
                </c:pt>
                <c:pt idx="329">
                  <c:v>675</c:v>
                </c:pt>
                <c:pt idx="330">
                  <c:v>629</c:v>
                </c:pt>
                <c:pt idx="331">
                  <c:v>596</c:v>
                </c:pt>
                <c:pt idx="332">
                  <c:v>614</c:v>
                </c:pt>
                <c:pt idx="333">
                  <c:v>647</c:v>
                </c:pt>
                <c:pt idx="334">
                  <c:v>662</c:v>
                </c:pt>
                <c:pt idx="335">
                  <c:v>687</c:v>
                </c:pt>
                <c:pt idx="336">
                  <c:v>637</c:v>
                </c:pt>
                <c:pt idx="337">
                  <c:v>616</c:v>
                </c:pt>
                <c:pt idx="338">
                  <c:v>654</c:v>
                </c:pt>
                <c:pt idx="339">
                  <c:v>606</c:v>
                </c:pt>
                <c:pt idx="340">
                  <c:v>642</c:v>
                </c:pt>
                <c:pt idx="341">
                  <c:v>678</c:v>
                </c:pt>
                <c:pt idx="342">
                  <c:v>631</c:v>
                </c:pt>
                <c:pt idx="343">
                  <c:v>646</c:v>
                </c:pt>
                <c:pt idx="344">
                  <c:v>638</c:v>
                </c:pt>
                <c:pt idx="345">
                  <c:v>624</c:v>
                </c:pt>
                <c:pt idx="346">
                  <c:v>629</c:v>
                </c:pt>
                <c:pt idx="347">
                  <c:v>610</c:v>
                </c:pt>
                <c:pt idx="348">
                  <c:v>676</c:v>
                </c:pt>
                <c:pt idx="349">
                  <c:v>623</c:v>
                </c:pt>
                <c:pt idx="350">
                  <c:v>647</c:v>
                </c:pt>
                <c:pt idx="351">
                  <c:v>644</c:v>
                </c:pt>
                <c:pt idx="352">
                  <c:v>635</c:v>
                </c:pt>
                <c:pt idx="353">
                  <c:v>603</c:v>
                </c:pt>
                <c:pt idx="354">
                  <c:v>662</c:v>
                </c:pt>
                <c:pt idx="355">
                  <c:v>632</c:v>
                </c:pt>
                <c:pt idx="356">
                  <c:v>650</c:v>
                </c:pt>
                <c:pt idx="357">
                  <c:v>593</c:v>
                </c:pt>
                <c:pt idx="358">
                  <c:v>571</c:v>
                </c:pt>
                <c:pt idx="359">
                  <c:v>661</c:v>
                </c:pt>
                <c:pt idx="360">
                  <c:v>569</c:v>
                </c:pt>
                <c:pt idx="361">
                  <c:v>626</c:v>
                </c:pt>
                <c:pt idx="362">
                  <c:v>568</c:v>
                </c:pt>
                <c:pt idx="363">
                  <c:v>586</c:v>
                </c:pt>
                <c:pt idx="364">
                  <c:v>593</c:v>
                </c:pt>
                <c:pt idx="365">
                  <c:v>585</c:v>
                </c:pt>
                <c:pt idx="366">
                  <c:v>540</c:v>
                </c:pt>
                <c:pt idx="367">
                  <c:v>596</c:v>
                </c:pt>
                <c:pt idx="368">
                  <c:v>564</c:v>
                </c:pt>
                <c:pt idx="369">
                  <c:v>633</c:v>
                </c:pt>
                <c:pt idx="370">
                  <c:v>583</c:v>
                </c:pt>
                <c:pt idx="371">
                  <c:v>565</c:v>
                </c:pt>
                <c:pt idx="372">
                  <c:v>602</c:v>
                </c:pt>
                <c:pt idx="373">
                  <c:v>539</c:v>
                </c:pt>
                <c:pt idx="374">
                  <c:v>573</c:v>
                </c:pt>
                <c:pt idx="375">
                  <c:v>533</c:v>
                </c:pt>
                <c:pt idx="376">
                  <c:v>577</c:v>
                </c:pt>
                <c:pt idx="377">
                  <c:v>578</c:v>
                </c:pt>
                <c:pt idx="378">
                  <c:v>521</c:v>
                </c:pt>
                <c:pt idx="379">
                  <c:v>485</c:v>
                </c:pt>
                <c:pt idx="380">
                  <c:v>519</c:v>
                </c:pt>
                <c:pt idx="381">
                  <c:v>561</c:v>
                </c:pt>
                <c:pt idx="382">
                  <c:v>582</c:v>
                </c:pt>
                <c:pt idx="383">
                  <c:v>568</c:v>
                </c:pt>
                <c:pt idx="384">
                  <c:v>545</c:v>
                </c:pt>
                <c:pt idx="385">
                  <c:v>560</c:v>
                </c:pt>
                <c:pt idx="386">
                  <c:v>529</c:v>
                </c:pt>
                <c:pt idx="387">
                  <c:v>504</c:v>
                </c:pt>
                <c:pt idx="388">
                  <c:v>596</c:v>
                </c:pt>
                <c:pt idx="389">
                  <c:v>541</c:v>
                </c:pt>
                <c:pt idx="390">
                  <c:v>552</c:v>
                </c:pt>
                <c:pt idx="391">
                  <c:v>516</c:v>
                </c:pt>
                <c:pt idx="392">
                  <c:v>499</c:v>
                </c:pt>
                <c:pt idx="393">
                  <c:v>640</c:v>
                </c:pt>
                <c:pt idx="394">
                  <c:v>586</c:v>
                </c:pt>
                <c:pt idx="395">
                  <c:v>570</c:v>
                </c:pt>
                <c:pt idx="396">
                  <c:v>542</c:v>
                </c:pt>
                <c:pt idx="397">
                  <c:v>527</c:v>
                </c:pt>
                <c:pt idx="398">
                  <c:v>581</c:v>
                </c:pt>
                <c:pt idx="399">
                  <c:v>557</c:v>
                </c:pt>
                <c:pt idx="400">
                  <c:v>530</c:v>
                </c:pt>
                <c:pt idx="401">
                  <c:v>551</c:v>
                </c:pt>
                <c:pt idx="402">
                  <c:v>517</c:v>
                </c:pt>
                <c:pt idx="403">
                  <c:v>555</c:v>
                </c:pt>
                <c:pt idx="404">
                  <c:v>505</c:v>
                </c:pt>
                <c:pt idx="405">
                  <c:v>500</c:v>
                </c:pt>
                <c:pt idx="406">
                  <c:v>560</c:v>
                </c:pt>
                <c:pt idx="407">
                  <c:v>526</c:v>
                </c:pt>
                <c:pt idx="408">
                  <c:v>532</c:v>
                </c:pt>
                <c:pt idx="409">
                  <c:v>519</c:v>
                </c:pt>
                <c:pt idx="410">
                  <c:v>523</c:v>
                </c:pt>
                <c:pt idx="411">
                  <c:v>500</c:v>
                </c:pt>
                <c:pt idx="412">
                  <c:v>507</c:v>
                </c:pt>
                <c:pt idx="413">
                  <c:v>467</c:v>
                </c:pt>
                <c:pt idx="414">
                  <c:v>484</c:v>
                </c:pt>
                <c:pt idx="415">
                  <c:v>467</c:v>
                </c:pt>
                <c:pt idx="416">
                  <c:v>535</c:v>
                </c:pt>
                <c:pt idx="417">
                  <c:v>481</c:v>
                </c:pt>
                <c:pt idx="418">
                  <c:v>513</c:v>
                </c:pt>
                <c:pt idx="419">
                  <c:v>470</c:v>
                </c:pt>
                <c:pt idx="420">
                  <c:v>485</c:v>
                </c:pt>
                <c:pt idx="421">
                  <c:v>509</c:v>
                </c:pt>
                <c:pt idx="422">
                  <c:v>470</c:v>
                </c:pt>
                <c:pt idx="423">
                  <c:v>492</c:v>
                </c:pt>
                <c:pt idx="424">
                  <c:v>491</c:v>
                </c:pt>
                <c:pt idx="425">
                  <c:v>468</c:v>
                </c:pt>
                <c:pt idx="426">
                  <c:v>488</c:v>
                </c:pt>
                <c:pt idx="427">
                  <c:v>500</c:v>
                </c:pt>
                <c:pt idx="428">
                  <c:v>445</c:v>
                </c:pt>
                <c:pt idx="429">
                  <c:v>458</c:v>
                </c:pt>
                <c:pt idx="430">
                  <c:v>443</c:v>
                </c:pt>
                <c:pt idx="431">
                  <c:v>478</c:v>
                </c:pt>
                <c:pt idx="432">
                  <c:v>470</c:v>
                </c:pt>
                <c:pt idx="433">
                  <c:v>451</c:v>
                </c:pt>
                <c:pt idx="434">
                  <c:v>502</c:v>
                </c:pt>
                <c:pt idx="435">
                  <c:v>459</c:v>
                </c:pt>
                <c:pt idx="436">
                  <c:v>434</c:v>
                </c:pt>
                <c:pt idx="437">
                  <c:v>473</c:v>
                </c:pt>
                <c:pt idx="438">
                  <c:v>470</c:v>
                </c:pt>
                <c:pt idx="439">
                  <c:v>459</c:v>
                </c:pt>
                <c:pt idx="440">
                  <c:v>474</c:v>
                </c:pt>
                <c:pt idx="441">
                  <c:v>439</c:v>
                </c:pt>
                <c:pt idx="442">
                  <c:v>468</c:v>
                </c:pt>
                <c:pt idx="443">
                  <c:v>456</c:v>
                </c:pt>
                <c:pt idx="444">
                  <c:v>470</c:v>
                </c:pt>
                <c:pt idx="445">
                  <c:v>488</c:v>
                </c:pt>
                <c:pt idx="446">
                  <c:v>457</c:v>
                </c:pt>
                <c:pt idx="447">
                  <c:v>528</c:v>
                </c:pt>
                <c:pt idx="448">
                  <c:v>450</c:v>
                </c:pt>
                <c:pt idx="449">
                  <c:v>480</c:v>
                </c:pt>
                <c:pt idx="450">
                  <c:v>482</c:v>
                </c:pt>
                <c:pt idx="451">
                  <c:v>458</c:v>
                </c:pt>
                <c:pt idx="452">
                  <c:v>428</c:v>
                </c:pt>
                <c:pt idx="453">
                  <c:v>455</c:v>
                </c:pt>
                <c:pt idx="454">
                  <c:v>409</c:v>
                </c:pt>
                <c:pt idx="455">
                  <c:v>469</c:v>
                </c:pt>
                <c:pt idx="456">
                  <c:v>407</c:v>
                </c:pt>
                <c:pt idx="457">
                  <c:v>410</c:v>
                </c:pt>
                <c:pt idx="458">
                  <c:v>439</c:v>
                </c:pt>
                <c:pt idx="459">
                  <c:v>428</c:v>
                </c:pt>
                <c:pt idx="460">
                  <c:v>460</c:v>
                </c:pt>
                <c:pt idx="461">
                  <c:v>414</c:v>
                </c:pt>
                <c:pt idx="462">
                  <c:v>403</c:v>
                </c:pt>
                <c:pt idx="463">
                  <c:v>466</c:v>
                </c:pt>
                <c:pt idx="464">
                  <c:v>432</c:v>
                </c:pt>
                <c:pt idx="465">
                  <c:v>385</c:v>
                </c:pt>
                <c:pt idx="466">
                  <c:v>435</c:v>
                </c:pt>
                <c:pt idx="467">
                  <c:v>428</c:v>
                </c:pt>
                <c:pt idx="468">
                  <c:v>437</c:v>
                </c:pt>
                <c:pt idx="469">
                  <c:v>438</c:v>
                </c:pt>
                <c:pt idx="470">
                  <c:v>431</c:v>
                </c:pt>
                <c:pt idx="471">
                  <c:v>423</c:v>
                </c:pt>
                <c:pt idx="472">
                  <c:v>378</c:v>
                </c:pt>
                <c:pt idx="473">
                  <c:v>463</c:v>
                </c:pt>
                <c:pt idx="474">
                  <c:v>415</c:v>
                </c:pt>
                <c:pt idx="475">
                  <c:v>398</c:v>
                </c:pt>
                <c:pt idx="476">
                  <c:v>437</c:v>
                </c:pt>
                <c:pt idx="477">
                  <c:v>412</c:v>
                </c:pt>
                <c:pt idx="478">
                  <c:v>406</c:v>
                </c:pt>
                <c:pt idx="479">
                  <c:v>470</c:v>
                </c:pt>
                <c:pt idx="480">
                  <c:v>383</c:v>
                </c:pt>
                <c:pt idx="481">
                  <c:v>438</c:v>
                </c:pt>
                <c:pt idx="482">
                  <c:v>446</c:v>
                </c:pt>
                <c:pt idx="483">
                  <c:v>397</c:v>
                </c:pt>
                <c:pt idx="484">
                  <c:v>455</c:v>
                </c:pt>
                <c:pt idx="485">
                  <c:v>426</c:v>
                </c:pt>
                <c:pt idx="486">
                  <c:v>455</c:v>
                </c:pt>
                <c:pt idx="487">
                  <c:v>423</c:v>
                </c:pt>
                <c:pt idx="488">
                  <c:v>393</c:v>
                </c:pt>
                <c:pt idx="489">
                  <c:v>437</c:v>
                </c:pt>
                <c:pt idx="490">
                  <c:v>401</c:v>
                </c:pt>
                <c:pt idx="491">
                  <c:v>394</c:v>
                </c:pt>
                <c:pt idx="492">
                  <c:v>432</c:v>
                </c:pt>
                <c:pt idx="493">
                  <c:v>416</c:v>
                </c:pt>
                <c:pt idx="494">
                  <c:v>387</c:v>
                </c:pt>
                <c:pt idx="495">
                  <c:v>346</c:v>
                </c:pt>
                <c:pt idx="496">
                  <c:v>404</c:v>
                </c:pt>
                <c:pt idx="497">
                  <c:v>430</c:v>
                </c:pt>
                <c:pt idx="498">
                  <c:v>397</c:v>
                </c:pt>
                <c:pt idx="499">
                  <c:v>415</c:v>
                </c:pt>
                <c:pt idx="500">
                  <c:v>349</c:v>
                </c:pt>
                <c:pt idx="501">
                  <c:v>375</c:v>
                </c:pt>
                <c:pt idx="502">
                  <c:v>361</c:v>
                </c:pt>
                <c:pt idx="503">
                  <c:v>342</c:v>
                </c:pt>
                <c:pt idx="504">
                  <c:v>371</c:v>
                </c:pt>
                <c:pt idx="505">
                  <c:v>386</c:v>
                </c:pt>
                <c:pt idx="506">
                  <c:v>412</c:v>
                </c:pt>
                <c:pt idx="507">
                  <c:v>372</c:v>
                </c:pt>
                <c:pt idx="508">
                  <c:v>367</c:v>
                </c:pt>
                <c:pt idx="509">
                  <c:v>354</c:v>
                </c:pt>
                <c:pt idx="510">
                  <c:v>396</c:v>
                </c:pt>
                <c:pt idx="511">
                  <c:v>391</c:v>
                </c:pt>
                <c:pt idx="512">
                  <c:v>362</c:v>
                </c:pt>
                <c:pt idx="513">
                  <c:v>358</c:v>
                </c:pt>
                <c:pt idx="514">
                  <c:v>322</c:v>
                </c:pt>
                <c:pt idx="515">
                  <c:v>340</c:v>
                </c:pt>
                <c:pt idx="516">
                  <c:v>394</c:v>
                </c:pt>
                <c:pt idx="517">
                  <c:v>394</c:v>
                </c:pt>
                <c:pt idx="518">
                  <c:v>375</c:v>
                </c:pt>
                <c:pt idx="519">
                  <c:v>370</c:v>
                </c:pt>
                <c:pt idx="520">
                  <c:v>380</c:v>
                </c:pt>
                <c:pt idx="521">
                  <c:v>368</c:v>
                </c:pt>
                <c:pt idx="522">
                  <c:v>346</c:v>
                </c:pt>
                <c:pt idx="523">
                  <c:v>378</c:v>
                </c:pt>
                <c:pt idx="524">
                  <c:v>380</c:v>
                </c:pt>
                <c:pt idx="525">
                  <c:v>399</c:v>
                </c:pt>
                <c:pt idx="526">
                  <c:v>389</c:v>
                </c:pt>
                <c:pt idx="527">
                  <c:v>390</c:v>
                </c:pt>
                <c:pt idx="528">
                  <c:v>416</c:v>
                </c:pt>
                <c:pt idx="529">
                  <c:v>343</c:v>
                </c:pt>
                <c:pt idx="530">
                  <c:v>374</c:v>
                </c:pt>
                <c:pt idx="531">
                  <c:v>361</c:v>
                </c:pt>
                <c:pt idx="532">
                  <c:v>346</c:v>
                </c:pt>
                <c:pt idx="533">
                  <c:v>396</c:v>
                </c:pt>
                <c:pt idx="534">
                  <c:v>331</c:v>
                </c:pt>
                <c:pt idx="535">
                  <c:v>324</c:v>
                </c:pt>
                <c:pt idx="536">
                  <c:v>355</c:v>
                </c:pt>
                <c:pt idx="537">
                  <c:v>302</c:v>
                </c:pt>
                <c:pt idx="538">
                  <c:v>323</c:v>
                </c:pt>
                <c:pt idx="539">
                  <c:v>344</c:v>
                </c:pt>
                <c:pt idx="540">
                  <c:v>328</c:v>
                </c:pt>
                <c:pt idx="541">
                  <c:v>343</c:v>
                </c:pt>
                <c:pt idx="542">
                  <c:v>316</c:v>
                </c:pt>
                <c:pt idx="543">
                  <c:v>320</c:v>
                </c:pt>
                <c:pt idx="544">
                  <c:v>302</c:v>
                </c:pt>
                <c:pt idx="545">
                  <c:v>293</c:v>
                </c:pt>
                <c:pt idx="546">
                  <c:v>317</c:v>
                </c:pt>
                <c:pt idx="547">
                  <c:v>322</c:v>
                </c:pt>
                <c:pt idx="548">
                  <c:v>334</c:v>
                </c:pt>
                <c:pt idx="549">
                  <c:v>294</c:v>
                </c:pt>
                <c:pt idx="550">
                  <c:v>315</c:v>
                </c:pt>
                <c:pt idx="551">
                  <c:v>321</c:v>
                </c:pt>
                <c:pt idx="552">
                  <c:v>333</c:v>
                </c:pt>
                <c:pt idx="553">
                  <c:v>279</c:v>
                </c:pt>
                <c:pt idx="554">
                  <c:v>318</c:v>
                </c:pt>
                <c:pt idx="555">
                  <c:v>285</c:v>
                </c:pt>
                <c:pt idx="556">
                  <c:v>268</c:v>
                </c:pt>
                <c:pt idx="557">
                  <c:v>289</c:v>
                </c:pt>
                <c:pt idx="558">
                  <c:v>299</c:v>
                </c:pt>
                <c:pt idx="559">
                  <c:v>289</c:v>
                </c:pt>
                <c:pt idx="560">
                  <c:v>281</c:v>
                </c:pt>
                <c:pt idx="561">
                  <c:v>258</c:v>
                </c:pt>
                <c:pt idx="562">
                  <c:v>276</c:v>
                </c:pt>
                <c:pt idx="563">
                  <c:v>257</c:v>
                </c:pt>
                <c:pt idx="564">
                  <c:v>268</c:v>
                </c:pt>
                <c:pt idx="565">
                  <c:v>269</c:v>
                </c:pt>
                <c:pt idx="566">
                  <c:v>254</c:v>
                </c:pt>
                <c:pt idx="567">
                  <c:v>292</c:v>
                </c:pt>
                <c:pt idx="568">
                  <c:v>263</c:v>
                </c:pt>
                <c:pt idx="569">
                  <c:v>283</c:v>
                </c:pt>
                <c:pt idx="570">
                  <c:v>308</c:v>
                </c:pt>
                <c:pt idx="571">
                  <c:v>257</c:v>
                </c:pt>
                <c:pt idx="572">
                  <c:v>271</c:v>
                </c:pt>
                <c:pt idx="573">
                  <c:v>276</c:v>
                </c:pt>
                <c:pt idx="574">
                  <c:v>247</c:v>
                </c:pt>
                <c:pt idx="575">
                  <c:v>274</c:v>
                </c:pt>
                <c:pt idx="576">
                  <c:v>262</c:v>
                </c:pt>
                <c:pt idx="577">
                  <c:v>282</c:v>
                </c:pt>
                <c:pt idx="578">
                  <c:v>263</c:v>
                </c:pt>
                <c:pt idx="579">
                  <c:v>242</c:v>
                </c:pt>
                <c:pt idx="580">
                  <c:v>237</c:v>
                </c:pt>
                <c:pt idx="581">
                  <c:v>212</c:v>
                </c:pt>
                <c:pt idx="582">
                  <c:v>238</c:v>
                </c:pt>
                <c:pt idx="583">
                  <c:v>228</c:v>
                </c:pt>
                <c:pt idx="584">
                  <c:v>205</c:v>
                </c:pt>
                <c:pt idx="585">
                  <c:v>195</c:v>
                </c:pt>
                <c:pt idx="586">
                  <c:v>218</c:v>
                </c:pt>
                <c:pt idx="587">
                  <c:v>206</c:v>
                </c:pt>
                <c:pt idx="588">
                  <c:v>207</c:v>
                </c:pt>
                <c:pt idx="589">
                  <c:v>238</c:v>
                </c:pt>
                <c:pt idx="590">
                  <c:v>227</c:v>
                </c:pt>
                <c:pt idx="591">
                  <c:v>215</c:v>
                </c:pt>
                <c:pt idx="592">
                  <c:v>224</c:v>
                </c:pt>
                <c:pt idx="593">
                  <c:v>262</c:v>
                </c:pt>
                <c:pt idx="594">
                  <c:v>206</c:v>
                </c:pt>
                <c:pt idx="595">
                  <c:v>183</c:v>
                </c:pt>
                <c:pt idx="596">
                  <c:v>213</c:v>
                </c:pt>
                <c:pt idx="597">
                  <c:v>209</c:v>
                </c:pt>
                <c:pt idx="598">
                  <c:v>224</c:v>
                </c:pt>
                <c:pt idx="599">
                  <c:v>204</c:v>
                </c:pt>
                <c:pt idx="600">
                  <c:v>232</c:v>
                </c:pt>
                <c:pt idx="601">
                  <c:v>226</c:v>
                </c:pt>
                <c:pt idx="602">
                  <c:v>212</c:v>
                </c:pt>
                <c:pt idx="603">
                  <c:v>186</c:v>
                </c:pt>
                <c:pt idx="604">
                  <c:v>197</c:v>
                </c:pt>
                <c:pt idx="605">
                  <c:v>171</c:v>
                </c:pt>
                <c:pt idx="606">
                  <c:v>186</c:v>
                </c:pt>
                <c:pt idx="607">
                  <c:v>171</c:v>
                </c:pt>
                <c:pt idx="608">
                  <c:v>164</c:v>
                </c:pt>
                <c:pt idx="609">
                  <c:v>182</c:v>
                </c:pt>
                <c:pt idx="610">
                  <c:v>173</c:v>
                </c:pt>
                <c:pt idx="611">
                  <c:v>159</c:v>
                </c:pt>
                <c:pt idx="612">
                  <c:v>149</c:v>
                </c:pt>
                <c:pt idx="613">
                  <c:v>143</c:v>
                </c:pt>
                <c:pt idx="614">
                  <c:v>169</c:v>
                </c:pt>
                <c:pt idx="615">
                  <c:v>151</c:v>
                </c:pt>
                <c:pt idx="616">
                  <c:v>154</c:v>
                </c:pt>
                <c:pt idx="617">
                  <c:v>142</c:v>
                </c:pt>
                <c:pt idx="618">
                  <c:v>129</c:v>
                </c:pt>
                <c:pt idx="619">
                  <c:v>144</c:v>
                </c:pt>
                <c:pt idx="620">
                  <c:v>158</c:v>
                </c:pt>
                <c:pt idx="621">
                  <c:v>118</c:v>
                </c:pt>
                <c:pt idx="622">
                  <c:v>135</c:v>
                </c:pt>
                <c:pt idx="623">
                  <c:v>137</c:v>
                </c:pt>
                <c:pt idx="624">
                  <c:v>155</c:v>
                </c:pt>
                <c:pt idx="625">
                  <c:v>123</c:v>
                </c:pt>
                <c:pt idx="626">
                  <c:v>109</c:v>
                </c:pt>
                <c:pt idx="627">
                  <c:v>138</c:v>
                </c:pt>
                <c:pt idx="628">
                  <c:v>122</c:v>
                </c:pt>
                <c:pt idx="629">
                  <c:v>120</c:v>
                </c:pt>
                <c:pt idx="630">
                  <c:v>125</c:v>
                </c:pt>
                <c:pt idx="631">
                  <c:v>119</c:v>
                </c:pt>
                <c:pt idx="632">
                  <c:v>147</c:v>
                </c:pt>
                <c:pt idx="633">
                  <c:v>138</c:v>
                </c:pt>
                <c:pt idx="634">
                  <c:v>135</c:v>
                </c:pt>
                <c:pt idx="635">
                  <c:v>133</c:v>
                </c:pt>
                <c:pt idx="636">
                  <c:v>144</c:v>
                </c:pt>
                <c:pt idx="637">
                  <c:v>115</c:v>
                </c:pt>
                <c:pt idx="638">
                  <c:v>165</c:v>
                </c:pt>
                <c:pt idx="639">
                  <c:v>154</c:v>
                </c:pt>
                <c:pt idx="640">
                  <c:v>127</c:v>
                </c:pt>
                <c:pt idx="641">
                  <c:v>139</c:v>
                </c:pt>
                <c:pt idx="642">
                  <c:v>145</c:v>
                </c:pt>
                <c:pt idx="643">
                  <c:v>142</c:v>
                </c:pt>
                <c:pt idx="644">
                  <c:v>130</c:v>
                </c:pt>
                <c:pt idx="645">
                  <c:v>128</c:v>
                </c:pt>
                <c:pt idx="646">
                  <c:v>105</c:v>
                </c:pt>
                <c:pt idx="647">
                  <c:v>97</c:v>
                </c:pt>
                <c:pt idx="648">
                  <c:v>98</c:v>
                </c:pt>
                <c:pt idx="649">
                  <c:v>94</c:v>
                </c:pt>
                <c:pt idx="650">
                  <c:v>76</c:v>
                </c:pt>
                <c:pt idx="651">
                  <c:v>100</c:v>
                </c:pt>
                <c:pt idx="652">
                  <c:v>79</c:v>
                </c:pt>
                <c:pt idx="653">
                  <c:v>92</c:v>
                </c:pt>
                <c:pt idx="654">
                  <c:v>67</c:v>
                </c:pt>
                <c:pt idx="655">
                  <c:v>94</c:v>
                </c:pt>
                <c:pt idx="656">
                  <c:v>82</c:v>
                </c:pt>
                <c:pt idx="657">
                  <c:v>79</c:v>
                </c:pt>
                <c:pt idx="658">
                  <c:v>86</c:v>
                </c:pt>
                <c:pt idx="659">
                  <c:v>88</c:v>
                </c:pt>
                <c:pt idx="660">
                  <c:v>87</c:v>
                </c:pt>
                <c:pt idx="661">
                  <c:v>75</c:v>
                </c:pt>
                <c:pt idx="662">
                  <c:v>74</c:v>
                </c:pt>
                <c:pt idx="663">
                  <c:v>80</c:v>
                </c:pt>
                <c:pt idx="664">
                  <c:v>104</c:v>
                </c:pt>
                <c:pt idx="665">
                  <c:v>85</c:v>
                </c:pt>
                <c:pt idx="666">
                  <c:v>85</c:v>
                </c:pt>
                <c:pt idx="667">
                  <c:v>83</c:v>
                </c:pt>
                <c:pt idx="668">
                  <c:v>98</c:v>
                </c:pt>
                <c:pt idx="669">
                  <c:v>84</c:v>
                </c:pt>
                <c:pt idx="670">
                  <c:v>80</c:v>
                </c:pt>
                <c:pt idx="671">
                  <c:v>82</c:v>
                </c:pt>
                <c:pt idx="672">
                  <c:v>76</c:v>
                </c:pt>
                <c:pt idx="673">
                  <c:v>86</c:v>
                </c:pt>
                <c:pt idx="674">
                  <c:v>80</c:v>
                </c:pt>
                <c:pt idx="675">
                  <c:v>66</c:v>
                </c:pt>
                <c:pt idx="676">
                  <c:v>58</c:v>
                </c:pt>
                <c:pt idx="677">
                  <c:v>60</c:v>
                </c:pt>
                <c:pt idx="678">
                  <c:v>59</c:v>
                </c:pt>
                <c:pt idx="679">
                  <c:v>57</c:v>
                </c:pt>
                <c:pt idx="680">
                  <c:v>55</c:v>
                </c:pt>
                <c:pt idx="681">
                  <c:v>38</c:v>
                </c:pt>
                <c:pt idx="682">
                  <c:v>54</c:v>
                </c:pt>
                <c:pt idx="683">
                  <c:v>55</c:v>
                </c:pt>
                <c:pt idx="684">
                  <c:v>46</c:v>
                </c:pt>
                <c:pt idx="685">
                  <c:v>34</c:v>
                </c:pt>
                <c:pt idx="686">
                  <c:v>38</c:v>
                </c:pt>
                <c:pt idx="687">
                  <c:v>48</c:v>
                </c:pt>
                <c:pt idx="688">
                  <c:v>43</c:v>
                </c:pt>
                <c:pt idx="689">
                  <c:v>47</c:v>
                </c:pt>
                <c:pt idx="690">
                  <c:v>46</c:v>
                </c:pt>
                <c:pt idx="691">
                  <c:v>43</c:v>
                </c:pt>
                <c:pt idx="692">
                  <c:v>34</c:v>
                </c:pt>
                <c:pt idx="693">
                  <c:v>40</c:v>
                </c:pt>
                <c:pt idx="694">
                  <c:v>45</c:v>
                </c:pt>
                <c:pt idx="695">
                  <c:v>39</c:v>
                </c:pt>
                <c:pt idx="696">
                  <c:v>34</c:v>
                </c:pt>
                <c:pt idx="697">
                  <c:v>36</c:v>
                </c:pt>
                <c:pt idx="698">
                  <c:v>46</c:v>
                </c:pt>
                <c:pt idx="699">
                  <c:v>43</c:v>
                </c:pt>
                <c:pt idx="700">
                  <c:v>35</c:v>
                </c:pt>
                <c:pt idx="701">
                  <c:v>33</c:v>
                </c:pt>
                <c:pt idx="702">
                  <c:v>47</c:v>
                </c:pt>
                <c:pt idx="703">
                  <c:v>47</c:v>
                </c:pt>
                <c:pt idx="704">
                  <c:v>42</c:v>
                </c:pt>
                <c:pt idx="705">
                  <c:v>44</c:v>
                </c:pt>
                <c:pt idx="706">
                  <c:v>40</c:v>
                </c:pt>
                <c:pt idx="707">
                  <c:v>38</c:v>
                </c:pt>
                <c:pt idx="708">
                  <c:v>54</c:v>
                </c:pt>
                <c:pt idx="709">
                  <c:v>41</c:v>
                </c:pt>
                <c:pt idx="710">
                  <c:v>44</c:v>
                </c:pt>
                <c:pt idx="711">
                  <c:v>50</c:v>
                </c:pt>
                <c:pt idx="712">
                  <c:v>43</c:v>
                </c:pt>
                <c:pt idx="713">
                  <c:v>37</c:v>
                </c:pt>
                <c:pt idx="714">
                  <c:v>47</c:v>
                </c:pt>
                <c:pt idx="715">
                  <c:v>36</c:v>
                </c:pt>
                <c:pt idx="716">
                  <c:v>45</c:v>
                </c:pt>
                <c:pt idx="717">
                  <c:v>38</c:v>
                </c:pt>
                <c:pt idx="718">
                  <c:v>30</c:v>
                </c:pt>
                <c:pt idx="719">
                  <c:v>21</c:v>
                </c:pt>
                <c:pt idx="720">
                  <c:v>31</c:v>
                </c:pt>
                <c:pt idx="721">
                  <c:v>25</c:v>
                </c:pt>
                <c:pt idx="722">
                  <c:v>25</c:v>
                </c:pt>
                <c:pt idx="723">
                  <c:v>29</c:v>
                </c:pt>
                <c:pt idx="724">
                  <c:v>31</c:v>
                </c:pt>
                <c:pt idx="725">
                  <c:v>26</c:v>
                </c:pt>
                <c:pt idx="726">
                  <c:v>19</c:v>
                </c:pt>
                <c:pt idx="727">
                  <c:v>25</c:v>
                </c:pt>
                <c:pt idx="728">
                  <c:v>27</c:v>
                </c:pt>
                <c:pt idx="729">
                  <c:v>30</c:v>
                </c:pt>
                <c:pt idx="730">
                  <c:v>22</c:v>
                </c:pt>
                <c:pt idx="731">
                  <c:v>27</c:v>
                </c:pt>
                <c:pt idx="732">
                  <c:v>16</c:v>
                </c:pt>
                <c:pt idx="733">
                  <c:v>14</c:v>
                </c:pt>
                <c:pt idx="734">
                  <c:v>15</c:v>
                </c:pt>
                <c:pt idx="735">
                  <c:v>26</c:v>
                </c:pt>
                <c:pt idx="736">
                  <c:v>10</c:v>
                </c:pt>
                <c:pt idx="737">
                  <c:v>23</c:v>
                </c:pt>
                <c:pt idx="738">
                  <c:v>16</c:v>
                </c:pt>
                <c:pt idx="739">
                  <c:v>13</c:v>
                </c:pt>
                <c:pt idx="740">
                  <c:v>20</c:v>
                </c:pt>
                <c:pt idx="741">
                  <c:v>4</c:v>
                </c:pt>
                <c:pt idx="742">
                  <c:v>17</c:v>
                </c:pt>
                <c:pt idx="743">
                  <c:v>16</c:v>
                </c:pt>
                <c:pt idx="744">
                  <c:v>19</c:v>
                </c:pt>
                <c:pt idx="745">
                  <c:v>9</c:v>
                </c:pt>
                <c:pt idx="746">
                  <c:v>13</c:v>
                </c:pt>
                <c:pt idx="747">
                  <c:v>14</c:v>
                </c:pt>
                <c:pt idx="748">
                  <c:v>8</c:v>
                </c:pt>
                <c:pt idx="749">
                  <c:v>8</c:v>
                </c:pt>
                <c:pt idx="750">
                  <c:v>11</c:v>
                </c:pt>
                <c:pt idx="751">
                  <c:v>14</c:v>
                </c:pt>
                <c:pt idx="752">
                  <c:v>12</c:v>
                </c:pt>
                <c:pt idx="753">
                  <c:v>15</c:v>
                </c:pt>
                <c:pt idx="754">
                  <c:v>15</c:v>
                </c:pt>
                <c:pt idx="755">
                  <c:v>17</c:v>
                </c:pt>
                <c:pt idx="756">
                  <c:v>14</c:v>
                </c:pt>
                <c:pt idx="757">
                  <c:v>13</c:v>
                </c:pt>
                <c:pt idx="758">
                  <c:v>9</c:v>
                </c:pt>
                <c:pt idx="759">
                  <c:v>8</c:v>
                </c:pt>
                <c:pt idx="760">
                  <c:v>11</c:v>
                </c:pt>
                <c:pt idx="761">
                  <c:v>16</c:v>
                </c:pt>
                <c:pt idx="762">
                  <c:v>10</c:v>
                </c:pt>
                <c:pt idx="763">
                  <c:v>9</c:v>
                </c:pt>
                <c:pt idx="764">
                  <c:v>8</c:v>
                </c:pt>
                <c:pt idx="765">
                  <c:v>14</c:v>
                </c:pt>
                <c:pt idx="766">
                  <c:v>22</c:v>
                </c:pt>
                <c:pt idx="767">
                  <c:v>11</c:v>
                </c:pt>
                <c:pt idx="768">
                  <c:v>22</c:v>
                </c:pt>
                <c:pt idx="769">
                  <c:v>13</c:v>
                </c:pt>
                <c:pt idx="770">
                  <c:v>20</c:v>
                </c:pt>
                <c:pt idx="771">
                  <c:v>9</c:v>
                </c:pt>
                <c:pt idx="772">
                  <c:v>18</c:v>
                </c:pt>
                <c:pt idx="773">
                  <c:v>12</c:v>
                </c:pt>
                <c:pt idx="774">
                  <c:v>12</c:v>
                </c:pt>
                <c:pt idx="775">
                  <c:v>8</c:v>
                </c:pt>
                <c:pt idx="776">
                  <c:v>11</c:v>
                </c:pt>
                <c:pt idx="777">
                  <c:v>6</c:v>
                </c:pt>
                <c:pt idx="778">
                  <c:v>9</c:v>
                </c:pt>
                <c:pt idx="779">
                  <c:v>15</c:v>
                </c:pt>
                <c:pt idx="780">
                  <c:v>9</c:v>
                </c:pt>
                <c:pt idx="781">
                  <c:v>13</c:v>
                </c:pt>
                <c:pt idx="782">
                  <c:v>9</c:v>
                </c:pt>
                <c:pt idx="783">
                  <c:v>5</c:v>
                </c:pt>
                <c:pt idx="784">
                  <c:v>10</c:v>
                </c:pt>
                <c:pt idx="785">
                  <c:v>6</c:v>
                </c:pt>
                <c:pt idx="786">
                  <c:v>12</c:v>
                </c:pt>
                <c:pt idx="787">
                  <c:v>7</c:v>
                </c:pt>
                <c:pt idx="788">
                  <c:v>7</c:v>
                </c:pt>
                <c:pt idx="789">
                  <c:v>3</c:v>
                </c:pt>
                <c:pt idx="790">
                  <c:v>7</c:v>
                </c:pt>
                <c:pt idx="791">
                  <c:v>8</c:v>
                </c:pt>
                <c:pt idx="792">
                  <c:v>2</c:v>
                </c:pt>
                <c:pt idx="793">
                  <c:v>2</c:v>
                </c:pt>
                <c:pt idx="794">
                  <c:v>3</c:v>
                </c:pt>
                <c:pt idx="795">
                  <c:v>4</c:v>
                </c:pt>
                <c:pt idx="796">
                  <c:v>6</c:v>
                </c:pt>
                <c:pt idx="797">
                  <c:v>3</c:v>
                </c:pt>
                <c:pt idx="798">
                  <c:v>4</c:v>
                </c:pt>
                <c:pt idx="799">
                  <c:v>0</c:v>
                </c:pt>
                <c:pt idx="800">
                  <c:v>2</c:v>
                </c:pt>
                <c:pt idx="801">
                  <c:v>3</c:v>
                </c:pt>
                <c:pt idx="802">
                  <c:v>6</c:v>
                </c:pt>
                <c:pt idx="803">
                  <c:v>6</c:v>
                </c:pt>
                <c:pt idx="804">
                  <c:v>5</c:v>
                </c:pt>
                <c:pt idx="805">
                  <c:v>9</c:v>
                </c:pt>
                <c:pt idx="806">
                  <c:v>6</c:v>
                </c:pt>
                <c:pt idx="807">
                  <c:v>4</c:v>
                </c:pt>
                <c:pt idx="808">
                  <c:v>6</c:v>
                </c:pt>
                <c:pt idx="809">
                  <c:v>7</c:v>
                </c:pt>
                <c:pt idx="810">
                  <c:v>6</c:v>
                </c:pt>
                <c:pt idx="811">
                  <c:v>6</c:v>
                </c:pt>
                <c:pt idx="812">
                  <c:v>7</c:v>
                </c:pt>
                <c:pt idx="813">
                  <c:v>7</c:v>
                </c:pt>
                <c:pt idx="814">
                  <c:v>5</c:v>
                </c:pt>
                <c:pt idx="815">
                  <c:v>4</c:v>
                </c:pt>
                <c:pt idx="816">
                  <c:v>2</c:v>
                </c:pt>
                <c:pt idx="817">
                  <c:v>7</c:v>
                </c:pt>
                <c:pt idx="818">
                  <c:v>5</c:v>
                </c:pt>
                <c:pt idx="819">
                  <c:v>2</c:v>
                </c:pt>
                <c:pt idx="820">
                  <c:v>7</c:v>
                </c:pt>
                <c:pt idx="821">
                  <c:v>3</c:v>
                </c:pt>
                <c:pt idx="822">
                  <c:v>6</c:v>
                </c:pt>
                <c:pt idx="823">
                  <c:v>1</c:v>
                </c:pt>
                <c:pt idx="824">
                  <c:v>0</c:v>
                </c:pt>
                <c:pt idx="825">
                  <c:v>2</c:v>
                </c:pt>
                <c:pt idx="826">
                  <c:v>2</c:v>
                </c:pt>
                <c:pt idx="827">
                  <c:v>2</c:v>
                </c:pt>
                <c:pt idx="828">
                  <c:v>3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0</c:v>
                </c:pt>
                <c:pt idx="833">
                  <c:v>2</c:v>
                </c:pt>
                <c:pt idx="834">
                  <c:v>0</c:v>
                </c:pt>
                <c:pt idx="835">
                  <c:v>0</c:v>
                </c:pt>
                <c:pt idx="836">
                  <c:v>1</c:v>
                </c:pt>
                <c:pt idx="837">
                  <c:v>1</c:v>
                </c:pt>
                <c:pt idx="838">
                  <c:v>2</c:v>
                </c:pt>
                <c:pt idx="839">
                  <c:v>3</c:v>
                </c:pt>
                <c:pt idx="840">
                  <c:v>0</c:v>
                </c:pt>
                <c:pt idx="841">
                  <c:v>0</c:v>
                </c:pt>
                <c:pt idx="842">
                  <c:v>4</c:v>
                </c:pt>
                <c:pt idx="843">
                  <c:v>2</c:v>
                </c:pt>
                <c:pt idx="844">
                  <c:v>1</c:v>
                </c:pt>
                <c:pt idx="845">
                  <c:v>1</c:v>
                </c:pt>
                <c:pt idx="846">
                  <c:v>2</c:v>
                </c:pt>
                <c:pt idx="847">
                  <c:v>1</c:v>
                </c:pt>
                <c:pt idx="848">
                  <c:v>1</c:v>
                </c:pt>
                <c:pt idx="849">
                  <c:v>0</c:v>
                </c:pt>
                <c:pt idx="850">
                  <c:v>2</c:v>
                </c:pt>
                <c:pt idx="851">
                  <c:v>2</c:v>
                </c:pt>
                <c:pt idx="852">
                  <c:v>0</c:v>
                </c:pt>
                <c:pt idx="853">
                  <c:v>1</c:v>
                </c:pt>
                <c:pt idx="854">
                  <c:v>3</c:v>
                </c:pt>
                <c:pt idx="855">
                  <c:v>0</c:v>
                </c:pt>
                <c:pt idx="856">
                  <c:v>1</c:v>
                </c:pt>
                <c:pt idx="857">
                  <c:v>0</c:v>
                </c:pt>
                <c:pt idx="858">
                  <c:v>1</c:v>
                </c:pt>
                <c:pt idx="859">
                  <c:v>0</c:v>
                </c:pt>
                <c:pt idx="860">
                  <c:v>0</c:v>
                </c:pt>
                <c:pt idx="861">
                  <c:v>1</c:v>
                </c:pt>
                <c:pt idx="862">
                  <c:v>1</c:v>
                </c:pt>
                <c:pt idx="863">
                  <c:v>3</c:v>
                </c:pt>
                <c:pt idx="864">
                  <c:v>0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3</c:v>
                </c:pt>
                <c:pt idx="870">
                  <c:v>0</c:v>
                </c:pt>
                <c:pt idx="871">
                  <c:v>1</c:v>
                </c:pt>
                <c:pt idx="872">
                  <c:v>1</c:v>
                </c:pt>
                <c:pt idx="873">
                  <c:v>2</c:v>
                </c:pt>
                <c:pt idx="874">
                  <c:v>0</c:v>
                </c:pt>
                <c:pt idx="875">
                  <c:v>1</c:v>
                </c:pt>
                <c:pt idx="876">
                  <c:v>2</c:v>
                </c:pt>
                <c:pt idx="877">
                  <c:v>0</c:v>
                </c:pt>
                <c:pt idx="878">
                  <c:v>1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1</c:v>
                </c:pt>
                <c:pt idx="884">
                  <c:v>0</c:v>
                </c:pt>
                <c:pt idx="885">
                  <c:v>0</c:v>
                </c:pt>
                <c:pt idx="886">
                  <c:v>1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1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1</c:v>
                </c:pt>
                <c:pt idx="896">
                  <c:v>1</c:v>
                </c:pt>
                <c:pt idx="897">
                  <c:v>0</c:v>
                </c:pt>
                <c:pt idx="898">
                  <c:v>1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2</c:v>
                </c:pt>
                <c:pt idx="904">
                  <c:v>0</c:v>
                </c:pt>
                <c:pt idx="905">
                  <c:v>2</c:v>
                </c:pt>
                <c:pt idx="906">
                  <c:v>2</c:v>
                </c:pt>
                <c:pt idx="907">
                  <c:v>2</c:v>
                </c:pt>
                <c:pt idx="908">
                  <c:v>1</c:v>
                </c:pt>
                <c:pt idx="909">
                  <c:v>0</c:v>
                </c:pt>
                <c:pt idx="910">
                  <c:v>1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1</c:v>
                </c:pt>
                <c:pt idx="916">
                  <c:v>0</c:v>
                </c:pt>
                <c:pt idx="917">
                  <c:v>1</c:v>
                </c:pt>
                <c:pt idx="918">
                  <c:v>0</c:v>
                </c:pt>
                <c:pt idx="919">
                  <c:v>0</c:v>
                </c:pt>
                <c:pt idx="920">
                  <c:v>1</c:v>
                </c:pt>
                <c:pt idx="921">
                  <c:v>0</c:v>
                </c:pt>
                <c:pt idx="922">
                  <c:v>0</c:v>
                </c:pt>
                <c:pt idx="923">
                  <c:v>2</c:v>
                </c:pt>
                <c:pt idx="924">
                  <c:v>3</c:v>
                </c:pt>
                <c:pt idx="925">
                  <c:v>0</c:v>
                </c:pt>
                <c:pt idx="926">
                  <c:v>1</c:v>
                </c:pt>
                <c:pt idx="927">
                  <c:v>0</c:v>
                </c:pt>
                <c:pt idx="928">
                  <c:v>0</c:v>
                </c:pt>
                <c:pt idx="929">
                  <c:v>2</c:v>
                </c:pt>
                <c:pt idx="930">
                  <c:v>1</c:v>
                </c:pt>
                <c:pt idx="931">
                  <c:v>1</c:v>
                </c:pt>
                <c:pt idx="932">
                  <c:v>1</c:v>
                </c:pt>
                <c:pt idx="933">
                  <c:v>0</c:v>
                </c:pt>
                <c:pt idx="934">
                  <c:v>1</c:v>
                </c:pt>
                <c:pt idx="935">
                  <c:v>0</c:v>
                </c:pt>
                <c:pt idx="936">
                  <c:v>0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0</c:v>
                </c:pt>
                <c:pt idx="942">
                  <c:v>1</c:v>
                </c:pt>
                <c:pt idx="943">
                  <c:v>0</c:v>
                </c:pt>
                <c:pt idx="944">
                  <c:v>1</c:v>
                </c:pt>
                <c:pt idx="945">
                  <c:v>0</c:v>
                </c:pt>
                <c:pt idx="946">
                  <c:v>0</c:v>
                </c:pt>
                <c:pt idx="947">
                  <c:v>1</c:v>
                </c:pt>
                <c:pt idx="948">
                  <c:v>1</c:v>
                </c:pt>
                <c:pt idx="949">
                  <c:v>1</c:v>
                </c:pt>
                <c:pt idx="950">
                  <c:v>2</c:v>
                </c:pt>
                <c:pt idx="951">
                  <c:v>0</c:v>
                </c:pt>
                <c:pt idx="952">
                  <c:v>1</c:v>
                </c:pt>
                <c:pt idx="953">
                  <c:v>1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1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1</c:v>
                </c:pt>
                <c:pt idx="965">
                  <c:v>1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1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1</c:v>
                </c:pt>
                <c:pt idx="974">
                  <c:v>1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2</c:v>
                </c:pt>
                <c:pt idx="982">
                  <c:v>1</c:v>
                </c:pt>
                <c:pt idx="983">
                  <c:v>1</c:v>
                </c:pt>
                <c:pt idx="984">
                  <c:v>2</c:v>
                </c:pt>
                <c:pt idx="985">
                  <c:v>0</c:v>
                </c:pt>
                <c:pt idx="986">
                  <c:v>1</c:v>
                </c:pt>
                <c:pt idx="987">
                  <c:v>0</c:v>
                </c:pt>
                <c:pt idx="988">
                  <c:v>1</c:v>
                </c:pt>
                <c:pt idx="989">
                  <c:v>1</c:v>
                </c:pt>
                <c:pt idx="990">
                  <c:v>1</c:v>
                </c:pt>
                <c:pt idx="991">
                  <c:v>0</c:v>
                </c:pt>
                <c:pt idx="992">
                  <c:v>1</c:v>
                </c:pt>
                <c:pt idx="993">
                  <c:v>0</c:v>
                </c:pt>
                <c:pt idx="994">
                  <c:v>0</c:v>
                </c:pt>
                <c:pt idx="995">
                  <c:v>1</c:v>
                </c:pt>
                <c:pt idx="996">
                  <c:v>0</c:v>
                </c:pt>
                <c:pt idx="997">
                  <c:v>2</c:v>
                </c:pt>
                <c:pt idx="998">
                  <c:v>4</c:v>
                </c:pt>
                <c:pt idx="999">
                  <c:v>443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AA-432C-AEC2-968F63D2A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8192864"/>
        <c:axId val="338193648"/>
      </c:scatterChart>
      <c:valAx>
        <c:axId val="338192864"/>
        <c:scaling>
          <c:orientation val="minMax"/>
          <c:max val="8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</a:t>
                </a:r>
                <a:r>
                  <a:rPr lang="en-US" baseline="0"/>
                  <a:t> (MeV)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193648"/>
        <c:crosses val="autoZero"/>
        <c:crossBetween val="midCat"/>
      </c:valAx>
      <c:valAx>
        <c:axId val="338193648"/>
        <c:scaling>
          <c:logBase val="10"/>
          <c:orientation val="minMax"/>
          <c:max val="1000000"/>
          <c:min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Events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192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508218253149368"/>
          <c:y val="6.5661142710689915E-2"/>
          <c:w val="0.44553715436161673"/>
          <c:h val="0.6022500574258025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TW00NNaIP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Sheet1!$B$2:$B$1002</c:f>
              <c:numCache>
                <c:formatCode>General</c:formatCode>
                <c:ptCount val="1001"/>
                <c:pt idx="0">
                  <c:v>19</c:v>
                </c:pt>
                <c:pt idx="1">
                  <c:v>80</c:v>
                </c:pt>
                <c:pt idx="2">
                  <c:v>188</c:v>
                </c:pt>
                <c:pt idx="3">
                  <c:v>367</c:v>
                </c:pt>
                <c:pt idx="4">
                  <c:v>505</c:v>
                </c:pt>
                <c:pt idx="5">
                  <c:v>717</c:v>
                </c:pt>
                <c:pt idx="6">
                  <c:v>797</c:v>
                </c:pt>
                <c:pt idx="7">
                  <c:v>1097</c:v>
                </c:pt>
                <c:pt idx="8">
                  <c:v>1313</c:v>
                </c:pt>
                <c:pt idx="9">
                  <c:v>1529</c:v>
                </c:pt>
                <c:pt idx="10">
                  <c:v>2219</c:v>
                </c:pt>
                <c:pt idx="11">
                  <c:v>2895</c:v>
                </c:pt>
                <c:pt idx="12">
                  <c:v>12425</c:v>
                </c:pt>
                <c:pt idx="13" formatCode="0.00E+00">
                  <c:v>132440</c:v>
                </c:pt>
                <c:pt idx="14" formatCode="0.00E+00">
                  <c:v>148500</c:v>
                </c:pt>
                <c:pt idx="15" formatCode="0.00E+00">
                  <c:v>143810</c:v>
                </c:pt>
                <c:pt idx="16" formatCode="0.00E+00">
                  <c:v>121170</c:v>
                </c:pt>
                <c:pt idx="17" formatCode="0.00E+00">
                  <c:v>110810</c:v>
                </c:pt>
                <c:pt idx="18" formatCode="0.00E+00">
                  <c:v>108740</c:v>
                </c:pt>
                <c:pt idx="19">
                  <c:v>94525</c:v>
                </c:pt>
                <c:pt idx="20">
                  <c:v>95120</c:v>
                </c:pt>
                <c:pt idx="21">
                  <c:v>86443</c:v>
                </c:pt>
                <c:pt idx="22">
                  <c:v>79974</c:v>
                </c:pt>
                <c:pt idx="23">
                  <c:v>77317</c:v>
                </c:pt>
                <c:pt idx="24">
                  <c:v>68466</c:v>
                </c:pt>
                <c:pt idx="25">
                  <c:v>65026</c:v>
                </c:pt>
                <c:pt idx="26">
                  <c:v>64481</c:v>
                </c:pt>
                <c:pt idx="27">
                  <c:v>56398</c:v>
                </c:pt>
                <c:pt idx="28">
                  <c:v>55645</c:v>
                </c:pt>
                <c:pt idx="29">
                  <c:v>48729</c:v>
                </c:pt>
                <c:pt idx="30">
                  <c:v>45789</c:v>
                </c:pt>
                <c:pt idx="31">
                  <c:v>45945</c:v>
                </c:pt>
                <c:pt idx="32">
                  <c:v>40964</c:v>
                </c:pt>
                <c:pt idx="33">
                  <c:v>40416</c:v>
                </c:pt>
                <c:pt idx="34">
                  <c:v>36441</c:v>
                </c:pt>
                <c:pt idx="35">
                  <c:v>34477</c:v>
                </c:pt>
                <c:pt idx="36">
                  <c:v>35421</c:v>
                </c:pt>
                <c:pt idx="37">
                  <c:v>32187</c:v>
                </c:pt>
                <c:pt idx="38">
                  <c:v>31477</c:v>
                </c:pt>
                <c:pt idx="39">
                  <c:v>32683</c:v>
                </c:pt>
                <c:pt idx="40">
                  <c:v>29627</c:v>
                </c:pt>
                <c:pt idx="41">
                  <c:v>29969</c:v>
                </c:pt>
                <c:pt idx="42">
                  <c:v>27133</c:v>
                </c:pt>
                <c:pt idx="43">
                  <c:v>26796</c:v>
                </c:pt>
                <c:pt idx="44">
                  <c:v>28753</c:v>
                </c:pt>
                <c:pt idx="45">
                  <c:v>28067</c:v>
                </c:pt>
                <c:pt idx="46">
                  <c:v>32127</c:v>
                </c:pt>
                <c:pt idx="47">
                  <c:v>33633</c:v>
                </c:pt>
                <c:pt idx="48">
                  <c:v>36985</c:v>
                </c:pt>
                <c:pt idx="49">
                  <c:v>39395</c:v>
                </c:pt>
                <c:pt idx="50">
                  <c:v>34017</c:v>
                </c:pt>
                <c:pt idx="51">
                  <c:v>30757</c:v>
                </c:pt>
                <c:pt idx="52">
                  <c:v>29388</c:v>
                </c:pt>
                <c:pt idx="53">
                  <c:v>24593</c:v>
                </c:pt>
                <c:pt idx="54">
                  <c:v>22222</c:v>
                </c:pt>
                <c:pt idx="55">
                  <c:v>18316</c:v>
                </c:pt>
                <c:pt idx="56">
                  <c:v>17013</c:v>
                </c:pt>
                <c:pt idx="57">
                  <c:v>17563</c:v>
                </c:pt>
                <c:pt idx="58">
                  <c:v>15914</c:v>
                </c:pt>
                <c:pt idx="59">
                  <c:v>16092</c:v>
                </c:pt>
                <c:pt idx="60">
                  <c:v>14954</c:v>
                </c:pt>
                <c:pt idx="61">
                  <c:v>14944</c:v>
                </c:pt>
                <c:pt idx="62">
                  <c:v>15965</c:v>
                </c:pt>
                <c:pt idx="63">
                  <c:v>15300</c:v>
                </c:pt>
                <c:pt idx="64">
                  <c:v>15042</c:v>
                </c:pt>
                <c:pt idx="65">
                  <c:v>15595</c:v>
                </c:pt>
                <c:pt idx="66">
                  <c:v>14259</c:v>
                </c:pt>
                <c:pt idx="67">
                  <c:v>14577</c:v>
                </c:pt>
                <c:pt idx="68">
                  <c:v>13327</c:v>
                </c:pt>
                <c:pt idx="69">
                  <c:v>12792</c:v>
                </c:pt>
                <c:pt idx="70">
                  <c:v>13139</c:v>
                </c:pt>
                <c:pt idx="71">
                  <c:v>12201</c:v>
                </c:pt>
                <c:pt idx="72">
                  <c:v>12884</c:v>
                </c:pt>
                <c:pt idx="73">
                  <c:v>12045</c:v>
                </c:pt>
                <c:pt idx="74">
                  <c:v>12033</c:v>
                </c:pt>
                <c:pt idx="75">
                  <c:v>12494</c:v>
                </c:pt>
                <c:pt idx="76">
                  <c:v>11673</c:v>
                </c:pt>
                <c:pt idx="77">
                  <c:v>11222</c:v>
                </c:pt>
                <c:pt idx="78">
                  <c:v>11676</c:v>
                </c:pt>
                <c:pt idx="79">
                  <c:v>10893</c:v>
                </c:pt>
                <c:pt idx="80">
                  <c:v>11210</c:v>
                </c:pt>
                <c:pt idx="81">
                  <c:v>10363</c:v>
                </c:pt>
                <c:pt idx="82">
                  <c:v>10298</c:v>
                </c:pt>
                <c:pt idx="83">
                  <c:v>11184</c:v>
                </c:pt>
                <c:pt idx="84">
                  <c:v>10680</c:v>
                </c:pt>
                <c:pt idx="85">
                  <c:v>10967</c:v>
                </c:pt>
                <c:pt idx="86">
                  <c:v>10219</c:v>
                </c:pt>
                <c:pt idx="87">
                  <c:v>9728</c:v>
                </c:pt>
                <c:pt idx="88">
                  <c:v>9945</c:v>
                </c:pt>
                <c:pt idx="89">
                  <c:v>9011</c:v>
                </c:pt>
                <c:pt idx="90">
                  <c:v>8834</c:v>
                </c:pt>
                <c:pt idx="91">
                  <c:v>9129</c:v>
                </c:pt>
                <c:pt idx="92">
                  <c:v>8584</c:v>
                </c:pt>
                <c:pt idx="93">
                  <c:v>8963</c:v>
                </c:pt>
                <c:pt idx="94">
                  <c:v>8485</c:v>
                </c:pt>
                <c:pt idx="95">
                  <c:v>8630</c:v>
                </c:pt>
                <c:pt idx="96">
                  <c:v>9197</c:v>
                </c:pt>
                <c:pt idx="97">
                  <c:v>8779</c:v>
                </c:pt>
                <c:pt idx="98">
                  <c:v>9639</c:v>
                </c:pt>
                <c:pt idx="99">
                  <c:v>9326</c:v>
                </c:pt>
                <c:pt idx="100">
                  <c:v>9516</c:v>
                </c:pt>
                <c:pt idx="101">
                  <c:v>9833</c:v>
                </c:pt>
                <c:pt idx="102">
                  <c:v>8968</c:v>
                </c:pt>
                <c:pt idx="103">
                  <c:v>8778</c:v>
                </c:pt>
                <c:pt idx="104">
                  <c:v>8555</c:v>
                </c:pt>
                <c:pt idx="105">
                  <c:v>7637</c:v>
                </c:pt>
                <c:pt idx="106">
                  <c:v>7899</c:v>
                </c:pt>
                <c:pt idx="107">
                  <c:v>7118</c:v>
                </c:pt>
                <c:pt idx="108">
                  <c:v>7132</c:v>
                </c:pt>
                <c:pt idx="109">
                  <c:v>7564</c:v>
                </c:pt>
                <c:pt idx="110">
                  <c:v>6911</c:v>
                </c:pt>
                <c:pt idx="111">
                  <c:v>7587</c:v>
                </c:pt>
                <c:pt idx="112">
                  <c:v>6994</c:v>
                </c:pt>
                <c:pt idx="113">
                  <c:v>6936</c:v>
                </c:pt>
                <c:pt idx="114">
                  <c:v>7425</c:v>
                </c:pt>
                <c:pt idx="115">
                  <c:v>6900</c:v>
                </c:pt>
                <c:pt idx="116">
                  <c:v>7034</c:v>
                </c:pt>
                <c:pt idx="117">
                  <c:v>7390</c:v>
                </c:pt>
                <c:pt idx="118">
                  <c:v>6971</c:v>
                </c:pt>
                <c:pt idx="119">
                  <c:v>7388</c:v>
                </c:pt>
                <c:pt idx="120">
                  <c:v>6808</c:v>
                </c:pt>
                <c:pt idx="121">
                  <c:v>6664</c:v>
                </c:pt>
                <c:pt idx="122">
                  <c:v>7019</c:v>
                </c:pt>
                <c:pt idx="123">
                  <c:v>6466</c:v>
                </c:pt>
                <c:pt idx="124">
                  <c:v>6674</c:v>
                </c:pt>
                <c:pt idx="125">
                  <c:v>6470</c:v>
                </c:pt>
                <c:pt idx="126">
                  <c:v>6323</c:v>
                </c:pt>
                <c:pt idx="127">
                  <c:v>6707</c:v>
                </c:pt>
                <c:pt idx="128">
                  <c:v>6260</c:v>
                </c:pt>
                <c:pt idx="129">
                  <c:v>6226</c:v>
                </c:pt>
                <c:pt idx="130">
                  <c:v>6620</c:v>
                </c:pt>
                <c:pt idx="131">
                  <c:v>6156</c:v>
                </c:pt>
                <c:pt idx="132">
                  <c:v>6486</c:v>
                </c:pt>
                <c:pt idx="133">
                  <c:v>6058</c:v>
                </c:pt>
                <c:pt idx="134">
                  <c:v>5976</c:v>
                </c:pt>
                <c:pt idx="135">
                  <c:v>6230</c:v>
                </c:pt>
                <c:pt idx="136">
                  <c:v>5901</c:v>
                </c:pt>
                <c:pt idx="137">
                  <c:v>5828</c:v>
                </c:pt>
                <c:pt idx="138">
                  <c:v>6079</c:v>
                </c:pt>
                <c:pt idx="139">
                  <c:v>5599</c:v>
                </c:pt>
                <c:pt idx="140">
                  <c:v>6027</c:v>
                </c:pt>
                <c:pt idx="141">
                  <c:v>5683</c:v>
                </c:pt>
                <c:pt idx="142">
                  <c:v>5601</c:v>
                </c:pt>
                <c:pt idx="143">
                  <c:v>5851</c:v>
                </c:pt>
                <c:pt idx="144">
                  <c:v>5429</c:v>
                </c:pt>
                <c:pt idx="145">
                  <c:v>5763</c:v>
                </c:pt>
                <c:pt idx="146">
                  <c:v>5402</c:v>
                </c:pt>
                <c:pt idx="147">
                  <c:v>5499</c:v>
                </c:pt>
                <c:pt idx="148">
                  <c:v>5735</c:v>
                </c:pt>
                <c:pt idx="149">
                  <c:v>5370</c:v>
                </c:pt>
                <c:pt idx="150">
                  <c:v>5284</c:v>
                </c:pt>
                <c:pt idx="151">
                  <c:v>5574</c:v>
                </c:pt>
                <c:pt idx="152">
                  <c:v>5243</c:v>
                </c:pt>
                <c:pt idx="153">
                  <c:v>5434</c:v>
                </c:pt>
                <c:pt idx="154">
                  <c:v>5136</c:v>
                </c:pt>
                <c:pt idx="155">
                  <c:v>5022</c:v>
                </c:pt>
                <c:pt idx="156">
                  <c:v>5366</c:v>
                </c:pt>
                <c:pt idx="157">
                  <c:v>4944</c:v>
                </c:pt>
                <c:pt idx="158">
                  <c:v>5075</c:v>
                </c:pt>
                <c:pt idx="159">
                  <c:v>4803</c:v>
                </c:pt>
                <c:pt idx="160">
                  <c:v>4889</c:v>
                </c:pt>
                <c:pt idx="161">
                  <c:v>5252</c:v>
                </c:pt>
                <c:pt idx="162">
                  <c:v>4924</c:v>
                </c:pt>
                <c:pt idx="163">
                  <c:v>5031</c:v>
                </c:pt>
                <c:pt idx="164">
                  <c:v>5537</c:v>
                </c:pt>
                <c:pt idx="165">
                  <c:v>5349</c:v>
                </c:pt>
                <c:pt idx="166">
                  <c:v>6013</c:v>
                </c:pt>
                <c:pt idx="167">
                  <c:v>5705</c:v>
                </c:pt>
                <c:pt idx="168">
                  <c:v>5843</c:v>
                </c:pt>
                <c:pt idx="169">
                  <c:v>6318</c:v>
                </c:pt>
                <c:pt idx="170">
                  <c:v>5932</c:v>
                </c:pt>
                <c:pt idx="171">
                  <c:v>6254</c:v>
                </c:pt>
                <c:pt idx="172">
                  <c:v>5806</c:v>
                </c:pt>
                <c:pt idx="173">
                  <c:v>5779</c:v>
                </c:pt>
                <c:pt idx="174">
                  <c:v>6086</c:v>
                </c:pt>
                <c:pt idx="175">
                  <c:v>5564</c:v>
                </c:pt>
                <c:pt idx="176">
                  <c:v>5518</c:v>
                </c:pt>
                <c:pt idx="177">
                  <c:v>5683</c:v>
                </c:pt>
                <c:pt idx="178">
                  <c:v>5197</c:v>
                </c:pt>
                <c:pt idx="179">
                  <c:v>5427</c:v>
                </c:pt>
                <c:pt idx="180">
                  <c:v>5070</c:v>
                </c:pt>
                <c:pt idx="181">
                  <c:v>4751</c:v>
                </c:pt>
                <c:pt idx="182">
                  <c:v>5144</c:v>
                </c:pt>
                <c:pt idx="183">
                  <c:v>4790</c:v>
                </c:pt>
                <c:pt idx="184">
                  <c:v>4966</c:v>
                </c:pt>
                <c:pt idx="185">
                  <c:v>4592</c:v>
                </c:pt>
                <c:pt idx="186">
                  <c:v>4596</c:v>
                </c:pt>
                <c:pt idx="187">
                  <c:v>4781</c:v>
                </c:pt>
                <c:pt idx="188">
                  <c:v>4502</c:v>
                </c:pt>
                <c:pt idx="189">
                  <c:v>4256</c:v>
                </c:pt>
                <c:pt idx="190">
                  <c:v>4610</c:v>
                </c:pt>
                <c:pt idx="191">
                  <c:v>4132</c:v>
                </c:pt>
                <c:pt idx="192">
                  <c:v>4326</c:v>
                </c:pt>
                <c:pt idx="193">
                  <c:v>3862</c:v>
                </c:pt>
                <c:pt idx="194">
                  <c:v>3826</c:v>
                </c:pt>
                <c:pt idx="195">
                  <c:v>3825</c:v>
                </c:pt>
                <c:pt idx="196">
                  <c:v>3594</c:v>
                </c:pt>
                <c:pt idx="197">
                  <c:v>3740</c:v>
                </c:pt>
                <c:pt idx="198">
                  <c:v>3328</c:v>
                </c:pt>
                <c:pt idx="199">
                  <c:v>3268</c:v>
                </c:pt>
                <c:pt idx="200">
                  <c:v>3452</c:v>
                </c:pt>
                <c:pt idx="201">
                  <c:v>3116</c:v>
                </c:pt>
                <c:pt idx="202">
                  <c:v>3106</c:v>
                </c:pt>
                <c:pt idx="203">
                  <c:v>3255</c:v>
                </c:pt>
                <c:pt idx="204">
                  <c:v>3044</c:v>
                </c:pt>
                <c:pt idx="205">
                  <c:v>3317</c:v>
                </c:pt>
                <c:pt idx="206">
                  <c:v>3197</c:v>
                </c:pt>
                <c:pt idx="207">
                  <c:v>3365</c:v>
                </c:pt>
                <c:pt idx="208">
                  <c:v>3836</c:v>
                </c:pt>
                <c:pt idx="209">
                  <c:v>3937</c:v>
                </c:pt>
                <c:pt idx="210">
                  <c:v>4762</c:v>
                </c:pt>
                <c:pt idx="211">
                  <c:v>5024</c:v>
                </c:pt>
                <c:pt idx="212">
                  <c:v>5739</c:v>
                </c:pt>
                <c:pt idx="213">
                  <c:v>6740</c:v>
                </c:pt>
                <c:pt idx="214">
                  <c:v>6994</c:v>
                </c:pt>
                <c:pt idx="215">
                  <c:v>7273</c:v>
                </c:pt>
                <c:pt idx="216">
                  <c:v>8325</c:v>
                </c:pt>
                <c:pt idx="217">
                  <c:v>7486</c:v>
                </c:pt>
                <c:pt idx="218">
                  <c:v>7508</c:v>
                </c:pt>
                <c:pt idx="219">
                  <c:v>6449</c:v>
                </c:pt>
                <c:pt idx="220">
                  <c:v>5654</c:v>
                </c:pt>
                <c:pt idx="221">
                  <c:v>5164</c:v>
                </c:pt>
                <c:pt idx="222">
                  <c:v>4144</c:v>
                </c:pt>
                <c:pt idx="223">
                  <c:v>3858</c:v>
                </c:pt>
                <c:pt idx="224">
                  <c:v>3175</c:v>
                </c:pt>
                <c:pt idx="225">
                  <c:v>2856</c:v>
                </c:pt>
                <c:pt idx="226">
                  <c:v>2845</c:v>
                </c:pt>
                <c:pt idx="227">
                  <c:v>2477</c:v>
                </c:pt>
                <c:pt idx="228">
                  <c:v>2479</c:v>
                </c:pt>
                <c:pt idx="229">
                  <c:v>2481</c:v>
                </c:pt>
                <c:pt idx="230">
                  <c:v>2213</c:v>
                </c:pt>
                <c:pt idx="231">
                  <c:v>2446</c:v>
                </c:pt>
                <c:pt idx="232">
                  <c:v>2279</c:v>
                </c:pt>
                <c:pt idx="233">
                  <c:v>2323</c:v>
                </c:pt>
                <c:pt idx="234">
                  <c:v>2377</c:v>
                </c:pt>
                <c:pt idx="235">
                  <c:v>2299</c:v>
                </c:pt>
                <c:pt idx="236">
                  <c:v>2394</c:v>
                </c:pt>
                <c:pt idx="237">
                  <c:v>2310</c:v>
                </c:pt>
                <c:pt idx="238">
                  <c:v>2236</c:v>
                </c:pt>
                <c:pt idx="239">
                  <c:v>2452</c:v>
                </c:pt>
                <c:pt idx="240">
                  <c:v>2354</c:v>
                </c:pt>
                <c:pt idx="241">
                  <c:v>2311</c:v>
                </c:pt>
                <c:pt idx="242">
                  <c:v>2480</c:v>
                </c:pt>
                <c:pt idx="243">
                  <c:v>2341</c:v>
                </c:pt>
                <c:pt idx="244">
                  <c:v>2429</c:v>
                </c:pt>
                <c:pt idx="245">
                  <c:v>2162</c:v>
                </c:pt>
                <c:pt idx="246">
                  <c:v>2168</c:v>
                </c:pt>
                <c:pt idx="247">
                  <c:v>2418</c:v>
                </c:pt>
                <c:pt idx="248">
                  <c:v>2250</c:v>
                </c:pt>
                <c:pt idx="249">
                  <c:v>2348</c:v>
                </c:pt>
                <c:pt idx="250">
                  <c:v>2229</c:v>
                </c:pt>
                <c:pt idx="251">
                  <c:v>2092</c:v>
                </c:pt>
                <c:pt idx="252">
                  <c:v>2300</c:v>
                </c:pt>
                <c:pt idx="253">
                  <c:v>2052</c:v>
                </c:pt>
                <c:pt idx="254">
                  <c:v>2171</c:v>
                </c:pt>
                <c:pt idx="255">
                  <c:v>2220</c:v>
                </c:pt>
                <c:pt idx="256">
                  <c:v>2147</c:v>
                </c:pt>
                <c:pt idx="257">
                  <c:v>2290</c:v>
                </c:pt>
                <c:pt idx="258">
                  <c:v>2107</c:v>
                </c:pt>
                <c:pt idx="259">
                  <c:v>2231</c:v>
                </c:pt>
                <c:pt idx="260">
                  <c:v>2297</c:v>
                </c:pt>
                <c:pt idx="261">
                  <c:v>2165</c:v>
                </c:pt>
                <c:pt idx="262">
                  <c:v>2242</c:v>
                </c:pt>
                <c:pt idx="263">
                  <c:v>2447</c:v>
                </c:pt>
                <c:pt idx="264">
                  <c:v>2219</c:v>
                </c:pt>
                <c:pt idx="265">
                  <c:v>2257</c:v>
                </c:pt>
                <c:pt idx="266">
                  <c:v>2033</c:v>
                </c:pt>
                <c:pt idx="267">
                  <c:v>2179</c:v>
                </c:pt>
                <c:pt idx="268">
                  <c:v>2228</c:v>
                </c:pt>
                <c:pt idx="269">
                  <c:v>2076</c:v>
                </c:pt>
                <c:pt idx="270">
                  <c:v>2101</c:v>
                </c:pt>
                <c:pt idx="271">
                  <c:v>1982</c:v>
                </c:pt>
                <c:pt idx="272">
                  <c:v>1916</c:v>
                </c:pt>
                <c:pt idx="273">
                  <c:v>2024</c:v>
                </c:pt>
                <c:pt idx="274">
                  <c:v>1884</c:v>
                </c:pt>
                <c:pt idx="275">
                  <c:v>1880</c:v>
                </c:pt>
                <c:pt idx="276">
                  <c:v>1980</c:v>
                </c:pt>
                <c:pt idx="277">
                  <c:v>1782</c:v>
                </c:pt>
                <c:pt idx="278">
                  <c:v>1830</c:v>
                </c:pt>
                <c:pt idx="279">
                  <c:v>1789</c:v>
                </c:pt>
                <c:pt idx="280">
                  <c:v>1752</c:v>
                </c:pt>
                <c:pt idx="281">
                  <c:v>1896</c:v>
                </c:pt>
                <c:pt idx="282">
                  <c:v>1773</c:v>
                </c:pt>
                <c:pt idx="283">
                  <c:v>1892</c:v>
                </c:pt>
                <c:pt idx="284">
                  <c:v>1869</c:v>
                </c:pt>
                <c:pt idx="285">
                  <c:v>1916</c:v>
                </c:pt>
                <c:pt idx="286">
                  <c:v>2030</c:v>
                </c:pt>
                <c:pt idx="287">
                  <c:v>2004</c:v>
                </c:pt>
                <c:pt idx="288">
                  <c:v>2026</c:v>
                </c:pt>
                <c:pt idx="289">
                  <c:v>2168</c:v>
                </c:pt>
                <c:pt idx="290">
                  <c:v>2051</c:v>
                </c:pt>
                <c:pt idx="291">
                  <c:v>2125</c:v>
                </c:pt>
                <c:pt idx="292">
                  <c:v>1988</c:v>
                </c:pt>
                <c:pt idx="293">
                  <c:v>1983</c:v>
                </c:pt>
                <c:pt idx="294">
                  <c:v>2080</c:v>
                </c:pt>
                <c:pt idx="295">
                  <c:v>1934</c:v>
                </c:pt>
                <c:pt idx="296">
                  <c:v>1944</c:v>
                </c:pt>
                <c:pt idx="297">
                  <c:v>1888</c:v>
                </c:pt>
                <c:pt idx="298">
                  <c:v>1845</c:v>
                </c:pt>
                <c:pt idx="299">
                  <c:v>1862</c:v>
                </c:pt>
                <c:pt idx="300">
                  <c:v>1765</c:v>
                </c:pt>
                <c:pt idx="301">
                  <c:v>1740</c:v>
                </c:pt>
                <c:pt idx="302">
                  <c:v>1874</c:v>
                </c:pt>
                <c:pt idx="303">
                  <c:v>1757</c:v>
                </c:pt>
                <c:pt idx="304">
                  <c:v>1791</c:v>
                </c:pt>
                <c:pt idx="305">
                  <c:v>1638</c:v>
                </c:pt>
                <c:pt idx="306">
                  <c:v>1683</c:v>
                </c:pt>
                <c:pt idx="307">
                  <c:v>1809</c:v>
                </c:pt>
                <c:pt idx="308">
                  <c:v>1727</c:v>
                </c:pt>
                <c:pt idx="309">
                  <c:v>1832</c:v>
                </c:pt>
                <c:pt idx="310">
                  <c:v>1653</c:v>
                </c:pt>
                <c:pt idx="311">
                  <c:v>1663</c:v>
                </c:pt>
                <c:pt idx="312">
                  <c:v>1724</c:v>
                </c:pt>
                <c:pt idx="313">
                  <c:v>1621</c:v>
                </c:pt>
                <c:pt idx="314">
                  <c:v>1595</c:v>
                </c:pt>
                <c:pt idx="315">
                  <c:v>1667</c:v>
                </c:pt>
                <c:pt idx="316">
                  <c:v>1575</c:v>
                </c:pt>
                <c:pt idx="317">
                  <c:v>1612</c:v>
                </c:pt>
                <c:pt idx="318">
                  <c:v>1560</c:v>
                </c:pt>
                <c:pt idx="319">
                  <c:v>1506</c:v>
                </c:pt>
                <c:pt idx="320">
                  <c:v>1677</c:v>
                </c:pt>
                <c:pt idx="321">
                  <c:v>1479</c:v>
                </c:pt>
                <c:pt idx="322">
                  <c:v>1635</c:v>
                </c:pt>
                <c:pt idx="323">
                  <c:v>1517</c:v>
                </c:pt>
                <c:pt idx="324">
                  <c:v>1495</c:v>
                </c:pt>
                <c:pt idx="325">
                  <c:v>1545</c:v>
                </c:pt>
                <c:pt idx="326">
                  <c:v>1454</c:v>
                </c:pt>
                <c:pt idx="327">
                  <c:v>1399</c:v>
                </c:pt>
                <c:pt idx="328">
                  <c:v>1521</c:v>
                </c:pt>
                <c:pt idx="329">
                  <c:v>1389</c:v>
                </c:pt>
                <c:pt idx="330">
                  <c:v>1460</c:v>
                </c:pt>
                <c:pt idx="331">
                  <c:v>1338</c:v>
                </c:pt>
                <c:pt idx="332">
                  <c:v>1391</c:v>
                </c:pt>
                <c:pt idx="333">
                  <c:v>1448</c:v>
                </c:pt>
                <c:pt idx="334">
                  <c:v>1399</c:v>
                </c:pt>
                <c:pt idx="335">
                  <c:v>1399</c:v>
                </c:pt>
                <c:pt idx="336">
                  <c:v>1359</c:v>
                </c:pt>
                <c:pt idx="337">
                  <c:v>1321</c:v>
                </c:pt>
                <c:pt idx="338">
                  <c:v>1352</c:v>
                </c:pt>
                <c:pt idx="339">
                  <c:v>1217</c:v>
                </c:pt>
                <c:pt idx="340">
                  <c:v>1276</c:v>
                </c:pt>
                <c:pt idx="341">
                  <c:v>1389</c:v>
                </c:pt>
                <c:pt idx="342">
                  <c:v>1284</c:v>
                </c:pt>
                <c:pt idx="343">
                  <c:v>1376</c:v>
                </c:pt>
                <c:pt idx="344">
                  <c:v>1309</c:v>
                </c:pt>
                <c:pt idx="345">
                  <c:v>1316</c:v>
                </c:pt>
                <c:pt idx="346">
                  <c:v>1421</c:v>
                </c:pt>
                <c:pt idx="347">
                  <c:v>1386</c:v>
                </c:pt>
                <c:pt idx="348">
                  <c:v>1454</c:v>
                </c:pt>
                <c:pt idx="349">
                  <c:v>1480</c:v>
                </c:pt>
                <c:pt idx="350">
                  <c:v>1427</c:v>
                </c:pt>
                <c:pt idx="351">
                  <c:v>1524</c:v>
                </c:pt>
                <c:pt idx="352">
                  <c:v>1432</c:v>
                </c:pt>
                <c:pt idx="353">
                  <c:v>1407</c:v>
                </c:pt>
                <c:pt idx="354">
                  <c:v>1526</c:v>
                </c:pt>
                <c:pt idx="355">
                  <c:v>1420</c:v>
                </c:pt>
                <c:pt idx="356">
                  <c:v>1484</c:v>
                </c:pt>
                <c:pt idx="357">
                  <c:v>1381</c:v>
                </c:pt>
                <c:pt idx="358">
                  <c:v>1406</c:v>
                </c:pt>
                <c:pt idx="359">
                  <c:v>1420</c:v>
                </c:pt>
                <c:pt idx="360">
                  <c:v>1316</c:v>
                </c:pt>
                <c:pt idx="361">
                  <c:v>1416</c:v>
                </c:pt>
                <c:pt idx="362">
                  <c:v>1263</c:v>
                </c:pt>
                <c:pt idx="363">
                  <c:v>1264</c:v>
                </c:pt>
                <c:pt idx="364">
                  <c:v>1377</c:v>
                </c:pt>
                <c:pt idx="365">
                  <c:v>1272</c:v>
                </c:pt>
                <c:pt idx="366">
                  <c:v>1294</c:v>
                </c:pt>
                <c:pt idx="367">
                  <c:v>1342</c:v>
                </c:pt>
                <c:pt idx="368">
                  <c:v>1280</c:v>
                </c:pt>
                <c:pt idx="369">
                  <c:v>1338</c:v>
                </c:pt>
                <c:pt idx="370">
                  <c:v>1214</c:v>
                </c:pt>
                <c:pt idx="371">
                  <c:v>1248</c:v>
                </c:pt>
                <c:pt idx="372">
                  <c:v>1309</c:v>
                </c:pt>
                <c:pt idx="373">
                  <c:v>1242</c:v>
                </c:pt>
                <c:pt idx="374">
                  <c:v>1214</c:v>
                </c:pt>
                <c:pt idx="375">
                  <c:v>1182</c:v>
                </c:pt>
                <c:pt idx="376">
                  <c:v>1187</c:v>
                </c:pt>
                <c:pt idx="377">
                  <c:v>1134</c:v>
                </c:pt>
                <c:pt idx="378">
                  <c:v>1049</c:v>
                </c:pt>
                <c:pt idx="379">
                  <c:v>1049</c:v>
                </c:pt>
                <c:pt idx="380">
                  <c:v>1129</c:v>
                </c:pt>
                <c:pt idx="381">
                  <c:v>1106</c:v>
                </c:pt>
                <c:pt idx="382">
                  <c:v>1103</c:v>
                </c:pt>
                <c:pt idx="383">
                  <c:v>1017</c:v>
                </c:pt>
                <c:pt idx="384">
                  <c:v>1050</c:v>
                </c:pt>
                <c:pt idx="385">
                  <c:v>1097</c:v>
                </c:pt>
                <c:pt idx="386">
                  <c:v>1037</c:v>
                </c:pt>
                <c:pt idx="387">
                  <c:v>1010</c:v>
                </c:pt>
                <c:pt idx="388">
                  <c:v>1094</c:v>
                </c:pt>
                <c:pt idx="389">
                  <c:v>1077</c:v>
                </c:pt>
                <c:pt idx="390">
                  <c:v>1085</c:v>
                </c:pt>
                <c:pt idx="391">
                  <c:v>1010</c:v>
                </c:pt>
                <c:pt idx="392">
                  <c:v>986</c:v>
                </c:pt>
                <c:pt idx="393">
                  <c:v>1046</c:v>
                </c:pt>
                <c:pt idx="394">
                  <c:v>1011</c:v>
                </c:pt>
                <c:pt idx="395">
                  <c:v>1055</c:v>
                </c:pt>
                <c:pt idx="396">
                  <c:v>999</c:v>
                </c:pt>
                <c:pt idx="397">
                  <c:v>996</c:v>
                </c:pt>
                <c:pt idx="398">
                  <c:v>1041</c:v>
                </c:pt>
                <c:pt idx="399">
                  <c:v>964</c:v>
                </c:pt>
                <c:pt idx="400">
                  <c:v>955</c:v>
                </c:pt>
                <c:pt idx="401">
                  <c:v>1075</c:v>
                </c:pt>
                <c:pt idx="402">
                  <c:v>1003</c:v>
                </c:pt>
                <c:pt idx="403">
                  <c:v>947</c:v>
                </c:pt>
                <c:pt idx="404">
                  <c:v>980</c:v>
                </c:pt>
                <c:pt idx="405">
                  <c:v>932</c:v>
                </c:pt>
                <c:pt idx="406">
                  <c:v>1034</c:v>
                </c:pt>
                <c:pt idx="407">
                  <c:v>926</c:v>
                </c:pt>
                <c:pt idx="408">
                  <c:v>1003</c:v>
                </c:pt>
                <c:pt idx="409">
                  <c:v>925</c:v>
                </c:pt>
                <c:pt idx="410">
                  <c:v>960</c:v>
                </c:pt>
                <c:pt idx="411">
                  <c:v>984</c:v>
                </c:pt>
                <c:pt idx="412">
                  <c:v>1000</c:v>
                </c:pt>
                <c:pt idx="413">
                  <c:v>895</c:v>
                </c:pt>
                <c:pt idx="414">
                  <c:v>967</c:v>
                </c:pt>
                <c:pt idx="415">
                  <c:v>963</c:v>
                </c:pt>
                <c:pt idx="416">
                  <c:v>916</c:v>
                </c:pt>
                <c:pt idx="417">
                  <c:v>963</c:v>
                </c:pt>
                <c:pt idx="418">
                  <c:v>908</c:v>
                </c:pt>
                <c:pt idx="419">
                  <c:v>985</c:v>
                </c:pt>
                <c:pt idx="420">
                  <c:v>933</c:v>
                </c:pt>
                <c:pt idx="421">
                  <c:v>994</c:v>
                </c:pt>
                <c:pt idx="422">
                  <c:v>896</c:v>
                </c:pt>
                <c:pt idx="423">
                  <c:v>921</c:v>
                </c:pt>
                <c:pt idx="424">
                  <c:v>1039</c:v>
                </c:pt>
                <c:pt idx="425">
                  <c:v>973</c:v>
                </c:pt>
                <c:pt idx="426">
                  <c:v>976</c:v>
                </c:pt>
                <c:pt idx="427">
                  <c:v>993</c:v>
                </c:pt>
                <c:pt idx="428">
                  <c:v>916</c:v>
                </c:pt>
                <c:pt idx="429">
                  <c:v>982</c:v>
                </c:pt>
                <c:pt idx="430">
                  <c:v>941</c:v>
                </c:pt>
                <c:pt idx="431">
                  <c:v>929</c:v>
                </c:pt>
                <c:pt idx="432">
                  <c:v>934</c:v>
                </c:pt>
                <c:pt idx="433">
                  <c:v>940</c:v>
                </c:pt>
                <c:pt idx="434">
                  <c:v>981</c:v>
                </c:pt>
                <c:pt idx="435">
                  <c:v>911</c:v>
                </c:pt>
                <c:pt idx="436">
                  <c:v>889</c:v>
                </c:pt>
                <c:pt idx="437">
                  <c:v>958</c:v>
                </c:pt>
                <c:pt idx="438">
                  <c:v>926</c:v>
                </c:pt>
                <c:pt idx="439">
                  <c:v>893</c:v>
                </c:pt>
                <c:pt idx="440">
                  <c:v>921</c:v>
                </c:pt>
                <c:pt idx="441">
                  <c:v>885</c:v>
                </c:pt>
                <c:pt idx="442">
                  <c:v>898</c:v>
                </c:pt>
                <c:pt idx="443">
                  <c:v>851</c:v>
                </c:pt>
                <c:pt idx="444">
                  <c:v>832</c:v>
                </c:pt>
                <c:pt idx="445">
                  <c:v>860</c:v>
                </c:pt>
                <c:pt idx="446">
                  <c:v>839</c:v>
                </c:pt>
                <c:pt idx="447">
                  <c:v>931</c:v>
                </c:pt>
                <c:pt idx="448">
                  <c:v>868</c:v>
                </c:pt>
                <c:pt idx="449">
                  <c:v>896</c:v>
                </c:pt>
                <c:pt idx="450">
                  <c:v>875</c:v>
                </c:pt>
                <c:pt idx="451">
                  <c:v>837</c:v>
                </c:pt>
                <c:pt idx="452">
                  <c:v>865</c:v>
                </c:pt>
                <c:pt idx="453">
                  <c:v>924</c:v>
                </c:pt>
                <c:pt idx="454">
                  <c:v>858</c:v>
                </c:pt>
                <c:pt idx="455">
                  <c:v>943</c:v>
                </c:pt>
                <c:pt idx="456">
                  <c:v>913</c:v>
                </c:pt>
                <c:pt idx="457">
                  <c:v>846</c:v>
                </c:pt>
                <c:pt idx="458">
                  <c:v>917</c:v>
                </c:pt>
                <c:pt idx="459">
                  <c:v>840</c:v>
                </c:pt>
                <c:pt idx="460">
                  <c:v>900</c:v>
                </c:pt>
                <c:pt idx="461">
                  <c:v>869</c:v>
                </c:pt>
                <c:pt idx="462">
                  <c:v>895</c:v>
                </c:pt>
                <c:pt idx="463">
                  <c:v>934</c:v>
                </c:pt>
                <c:pt idx="464">
                  <c:v>848</c:v>
                </c:pt>
                <c:pt idx="465">
                  <c:v>847</c:v>
                </c:pt>
                <c:pt idx="466">
                  <c:v>965</c:v>
                </c:pt>
                <c:pt idx="467">
                  <c:v>911</c:v>
                </c:pt>
                <c:pt idx="468">
                  <c:v>941</c:v>
                </c:pt>
                <c:pt idx="469">
                  <c:v>906</c:v>
                </c:pt>
                <c:pt idx="470">
                  <c:v>945</c:v>
                </c:pt>
                <c:pt idx="471">
                  <c:v>1058</c:v>
                </c:pt>
                <c:pt idx="472">
                  <c:v>1004</c:v>
                </c:pt>
                <c:pt idx="473">
                  <c:v>1013</c:v>
                </c:pt>
                <c:pt idx="474">
                  <c:v>987</c:v>
                </c:pt>
                <c:pt idx="475">
                  <c:v>1034</c:v>
                </c:pt>
                <c:pt idx="476">
                  <c:v>1117</c:v>
                </c:pt>
                <c:pt idx="477">
                  <c:v>1005</c:v>
                </c:pt>
                <c:pt idx="478">
                  <c:v>1070</c:v>
                </c:pt>
                <c:pt idx="479">
                  <c:v>1127</c:v>
                </c:pt>
                <c:pt idx="480">
                  <c:v>1032</c:v>
                </c:pt>
                <c:pt idx="481">
                  <c:v>1136</c:v>
                </c:pt>
                <c:pt idx="482">
                  <c:v>1024</c:v>
                </c:pt>
                <c:pt idx="483">
                  <c:v>1054</c:v>
                </c:pt>
                <c:pt idx="484">
                  <c:v>1083</c:v>
                </c:pt>
                <c:pt idx="485">
                  <c:v>1053</c:v>
                </c:pt>
                <c:pt idx="486">
                  <c:v>1071</c:v>
                </c:pt>
                <c:pt idx="487">
                  <c:v>1047</c:v>
                </c:pt>
                <c:pt idx="488">
                  <c:v>989</c:v>
                </c:pt>
                <c:pt idx="489">
                  <c:v>1016</c:v>
                </c:pt>
                <c:pt idx="490">
                  <c:v>1032</c:v>
                </c:pt>
                <c:pt idx="491">
                  <c:v>1007</c:v>
                </c:pt>
                <c:pt idx="492">
                  <c:v>1028</c:v>
                </c:pt>
                <c:pt idx="493">
                  <c:v>921</c:v>
                </c:pt>
                <c:pt idx="494">
                  <c:v>975</c:v>
                </c:pt>
                <c:pt idx="495">
                  <c:v>964</c:v>
                </c:pt>
                <c:pt idx="496">
                  <c:v>929</c:v>
                </c:pt>
                <c:pt idx="497">
                  <c:v>1050</c:v>
                </c:pt>
                <c:pt idx="498">
                  <c:v>889</c:v>
                </c:pt>
                <c:pt idx="499">
                  <c:v>964</c:v>
                </c:pt>
                <c:pt idx="500">
                  <c:v>963</c:v>
                </c:pt>
                <c:pt idx="501">
                  <c:v>873</c:v>
                </c:pt>
                <c:pt idx="502">
                  <c:v>1042</c:v>
                </c:pt>
                <c:pt idx="503">
                  <c:v>920</c:v>
                </c:pt>
                <c:pt idx="504">
                  <c:v>926</c:v>
                </c:pt>
                <c:pt idx="505">
                  <c:v>981</c:v>
                </c:pt>
                <c:pt idx="506">
                  <c:v>943</c:v>
                </c:pt>
                <c:pt idx="507">
                  <c:v>955</c:v>
                </c:pt>
                <c:pt idx="508">
                  <c:v>902</c:v>
                </c:pt>
                <c:pt idx="509">
                  <c:v>923</c:v>
                </c:pt>
                <c:pt idx="510">
                  <c:v>934</c:v>
                </c:pt>
                <c:pt idx="511">
                  <c:v>874</c:v>
                </c:pt>
                <c:pt idx="512">
                  <c:v>885</c:v>
                </c:pt>
                <c:pt idx="513">
                  <c:v>1021</c:v>
                </c:pt>
                <c:pt idx="514">
                  <c:v>946</c:v>
                </c:pt>
                <c:pt idx="515">
                  <c:v>979</c:v>
                </c:pt>
                <c:pt idx="516">
                  <c:v>942</c:v>
                </c:pt>
                <c:pt idx="517">
                  <c:v>938</c:v>
                </c:pt>
                <c:pt idx="518">
                  <c:v>1068</c:v>
                </c:pt>
                <c:pt idx="519">
                  <c:v>1028</c:v>
                </c:pt>
                <c:pt idx="520">
                  <c:v>1168</c:v>
                </c:pt>
                <c:pt idx="521">
                  <c:v>1096</c:v>
                </c:pt>
                <c:pt idx="522">
                  <c:v>1099</c:v>
                </c:pt>
                <c:pt idx="523">
                  <c:v>1259</c:v>
                </c:pt>
                <c:pt idx="524">
                  <c:v>1206</c:v>
                </c:pt>
                <c:pt idx="525">
                  <c:v>1179</c:v>
                </c:pt>
                <c:pt idx="526">
                  <c:v>1335</c:v>
                </c:pt>
                <c:pt idx="527">
                  <c:v>1272</c:v>
                </c:pt>
                <c:pt idx="528">
                  <c:v>1249</c:v>
                </c:pt>
                <c:pt idx="529">
                  <c:v>1272</c:v>
                </c:pt>
                <c:pt idx="530">
                  <c:v>1255</c:v>
                </c:pt>
                <c:pt idx="531">
                  <c:v>1336</c:v>
                </c:pt>
                <c:pt idx="532">
                  <c:v>1206</c:v>
                </c:pt>
                <c:pt idx="533">
                  <c:v>1251</c:v>
                </c:pt>
                <c:pt idx="534">
                  <c:v>1156</c:v>
                </c:pt>
                <c:pt idx="535">
                  <c:v>1143</c:v>
                </c:pt>
                <c:pt idx="536">
                  <c:v>1109</c:v>
                </c:pt>
                <c:pt idx="537">
                  <c:v>1023</c:v>
                </c:pt>
                <c:pt idx="538">
                  <c:v>973</c:v>
                </c:pt>
                <c:pt idx="539">
                  <c:v>1000</c:v>
                </c:pt>
                <c:pt idx="540">
                  <c:v>955</c:v>
                </c:pt>
                <c:pt idx="541">
                  <c:v>1008</c:v>
                </c:pt>
                <c:pt idx="542">
                  <c:v>895</c:v>
                </c:pt>
                <c:pt idx="543">
                  <c:v>857</c:v>
                </c:pt>
                <c:pt idx="544">
                  <c:v>906</c:v>
                </c:pt>
                <c:pt idx="545">
                  <c:v>842</c:v>
                </c:pt>
                <c:pt idx="546">
                  <c:v>942</c:v>
                </c:pt>
                <c:pt idx="547">
                  <c:v>827</c:v>
                </c:pt>
                <c:pt idx="548">
                  <c:v>795</c:v>
                </c:pt>
                <c:pt idx="549">
                  <c:v>893</c:v>
                </c:pt>
                <c:pt idx="550">
                  <c:v>851</c:v>
                </c:pt>
                <c:pt idx="551">
                  <c:v>809</c:v>
                </c:pt>
                <c:pt idx="552">
                  <c:v>858</c:v>
                </c:pt>
                <c:pt idx="553">
                  <c:v>769</c:v>
                </c:pt>
                <c:pt idx="554">
                  <c:v>811</c:v>
                </c:pt>
                <c:pt idx="555">
                  <c:v>738</c:v>
                </c:pt>
                <c:pt idx="556">
                  <c:v>735</c:v>
                </c:pt>
                <c:pt idx="557">
                  <c:v>819</c:v>
                </c:pt>
                <c:pt idx="558">
                  <c:v>751</c:v>
                </c:pt>
                <c:pt idx="559">
                  <c:v>777</c:v>
                </c:pt>
                <c:pt idx="560">
                  <c:v>793</c:v>
                </c:pt>
                <c:pt idx="561">
                  <c:v>838</c:v>
                </c:pt>
                <c:pt idx="562">
                  <c:v>841</c:v>
                </c:pt>
                <c:pt idx="563">
                  <c:v>804</c:v>
                </c:pt>
                <c:pt idx="564">
                  <c:v>842</c:v>
                </c:pt>
                <c:pt idx="565">
                  <c:v>828</c:v>
                </c:pt>
                <c:pt idx="566">
                  <c:v>850</c:v>
                </c:pt>
                <c:pt idx="567">
                  <c:v>923</c:v>
                </c:pt>
                <c:pt idx="568">
                  <c:v>964</c:v>
                </c:pt>
                <c:pt idx="569">
                  <c:v>958</c:v>
                </c:pt>
                <c:pt idx="570">
                  <c:v>1035</c:v>
                </c:pt>
                <c:pt idx="571">
                  <c:v>1016</c:v>
                </c:pt>
                <c:pt idx="572">
                  <c:v>995</c:v>
                </c:pt>
                <c:pt idx="573">
                  <c:v>1006</c:v>
                </c:pt>
                <c:pt idx="574">
                  <c:v>1021</c:v>
                </c:pt>
                <c:pt idx="575">
                  <c:v>1051</c:v>
                </c:pt>
                <c:pt idx="576">
                  <c:v>972</c:v>
                </c:pt>
                <c:pt idx="577">
                  <c:v>947</c:v>
                </c:pt>
                <c:pt idx="578">
                  <c:v>956</c:v>
                </c:pt>
                <c:pt idx="579">
                  <c:v>899</c:v>
                </c:pt>
                <c:pt idx="580">
                  <c:v>899</c:v>
                </c:pt>
                <c:pt idx="581">
                  <c:v>801</c:v>
                </c:pt>
                <c:pt idx="582">
                  <c:v>721</c:v>
                </c:pt>
                <c:pt idx="583">
                  <c:v>778</c:v>
                </c:pt>
                <c:pt idx="584">
                  <c:v>685</c:v>
                </c:pt>
                <c:pt idx="585">
                  <c:v>683</c:v>
                </c:pt>
                <c:pt idx="586">
                  <c:v>644</c:v>
                </c:pt>
                <c:pt idx="587">
                  <c:v>605</c:v>
                </c:pt>
                <c:pt idx="588">
                  <c:v>658</c:v>
                </c:pt>
                <c:pt idx="589">
                  <c:v>587</c:v>
                </c:pt>
                <c:pt idx="590">
                  <c:v>616</c:v>
                </c:pt>
                <c:pt idx="591">
                  <c:v>616</c:v>
                </c:pt>
                <c:pt idx="592">
                  <c:v>609</c:v>
                </c:pt>
                <c:pt idx="593">
                  <c:v>643</c:v>
                </c:pt>
                <c:pt idx="594">
                  <c:v>611</c:v>
                </c:pt>
                <c:pt idx="595">
                  <c:v>602</c:v>
                </c:pt>
                <c:pt idx="596">
                  <c:v>601</c:v>
                </c:pt>
                <c:pt idx="597">
                  <c:v>627</c:v>
                </c:pt>
                <c:pt idx="598">
                  <c:v>580</c:v>
                </c:pt>
                <c:pt idx="599">
                  <c:v>602</c:v>
                </c:pt>
                <c:pt idx="600">
                  <c:v>576</c:v>
                </c:pt>
                <c:pt idx="601">
                  <c:v>654</c:v>
                </c:pt>
                <c:pt idx="602">
                  <c:v>600</c:v>
                </c:pt>
                <c:pt idx="603">
                  <c:v>570</c:v>
                </c:pt>
                <c:pt idx="604">
                  <c:v>571</c:v>
                </c:pt>
                <c:pt idx="605">
                  <c:v>588</c:v>
                </c:pt>
                <c:pt idx="606">
                  <c:v>600</c:v>
                </c:pt>
                <c:pt idx="607">
                  <c:v>585</c:v>
                </c:pt>
                <c:pt idx="608">
                  <c:v>568</c:v>
                </c:pt>
                <c:pt idx="609">
                  <c:v>590</c:v>
                </c:pt>
                <c:pt idx="610">
                  <c:v>557</c:v>
                </c:pt>
                <c:pt idx="611">
                  <c:v>551</c:v>
                </c:pt>
                <c:pt idx="612">
                  <c:v>553</c:v>
                </c:pt>
                <c:pt idx="613">
                  <c:v>509</c:v>
                </c:pt>
                <c:pt idx="614">
                  <c:v>558</c:v>
                </c:pt>
                <c:pt idx="615">
                  <c:v>492</c:v>
                </c:pt>
                <c:pt idx="616">
                  <c:v>519</c:v>
                </c:pt>
                <c:pt idx="617">
                  <c:v>554</c:v>
                </c:pt>
                <c:pt idx="618">
                  <c:v>491</c:v>
                </c:pt>
                <c:pt idx="619">
                  <c:v>496</c:v>
                </c:pt>
                <c:pt idx="620">
                  <c:v>487</c:v>
                </c:pt>
                <c:pt idx="621">
                  <c:v>444</c:v>
                </c:pt>
                <c:pt idx="622">
                  <c:v>462</c:v>
                </c:pt>
                <c:pt idx="623">
                  <c:v>461</c:v>
                </c:pt>
                <c:pt idx="624">
                  <c:v>467</c:v>
                </c:pt>
                <c:pt idx="625">
                  <c:v>444</c:v>
                </c:pt>
                <c:pt idx="626">
                  <c:v>351</c:v>
                </c:pt>
                <c:pt idx="627">
                  <c:v>390</c:v>
                </c:pt>
                <c:pt idx="628">
                  <c:v>363</c:v>
                </c:pt>
                <c:pt idx="629">
                  <c:v>371</c:v>
                </c:pt>
                <c:pt idx="630">
                  <c:v>370</c:v>
                </c:pt>
                <c:pt idx="631">
                  <c:v>371</c:v>
                </c:pt>
                <c:pt idx="632">
                  <c:v>383</c:v>
                </c:pt>
                <c:pt idx="633">
                  <c:v>356</c:v>
                </c:pt>
                <c:pt idx="634">
                  <c:v>367</c:v>
                </c:pt>
                <c:pt idx="635">
                  <c:v>347</c:v>
                </c:pt>
                <c:pt idx="636">
                  <c:v>354</c:v>
                </c:pt>
                <c:pt idx="637">
                  <c:v>394</c:v>
                </c:pt>
                <c:pt idx="638">
                  <c:v>424</c:v>
                </c:pt>
                <c:pt idx="639">
                  <c:v>347</c:v>
                </c:pt>
                <c:pt idx="640">
                  <c:v>380</c:v>
                </c:pt>
                <c:pt idx="641">
                  <c:v>357</c:v>
                </c:pt>
                <c:pt idx="642">
                  <c:v>396</c:v>
                </c:pt>
                <c:pt idx="643">
                  <c:v>390</c:v>
                </c:pt>
                <c:pt idx="644">
                  <c:v>327</c:v>
                </c:pt>
                <c:pt idx="645">
                  <c:v>371</c:v>
                </c:pt>
                <c:pt idx="646">
                  <c:v>309</c:v>
                </c:pt>
                <c:pt idx="647">
                  <c:v>314</c:v>
                </c:pt>
                <c:pt idx="648">
                  <c:v>317</c:v>
                </c:pt>
                <c:pt idx="649">
                  <c:v>327</c:v>
                </c:pt>
                <c:pt idx="650">
                  <c:v>293</c:v>
                </c:pt>
                <c:pt idx="651">
                  <c:v>299</c:v>
                </c:pt>
                <c:pt idx="652">
                  <c:v>302</c:v>
                </c:pt>
                <c:pt idx="653">
                  <c:v>288</c:v>
                </c:pt>
                <c:pt idx="654">
                  <c:v>278</c:v>
                </c:pt>
                <c:pt idx="655">
                  <c:v>255</c:v>
                </c:pt>
                <c:pt idx="656">
                  <c:v>300</c:v>
                </c:pt>
                <c:pt idx="657">
                  <c:v>268</c:v>
                </c:pt>
                <c:pt idx="658">
                  <c:v>295</c:v>
                </c:pt>
                <c:pt idx="659">
                  <c:v>273</c:v>
                </c:pt>
                <c:pt idx="660">
                  <c:v>280</c:v>
                </c:pt>
                <c:pt idx="661">
                  <c:v>277</c:v>
                </c:pt>
                <c:pt idx="662">
                  <c:v>260</c:v>
                </c:pt>
                <c:pt idx="663">
                  <c:v>285</c:v>
                </c:pt>
                <c:pt idx="664">
                  <c:v>295</c:v>
                </c:pt>
                <c:pt idx="665">
                  <c:v>239</c:v>
                </c:pt>
                <c:pt idx="666">
                  <c:v>247</c:v>
                </c:pt>
                <c:pt idx="667">
                  <c:v>218</c:v>
                </c:pt>
                <c:pt idx="668">
                  <c:v>217</c:v>
                </c:pt>
                <c:pt idx="669">
                  <c:v>184</c:v>
                </c:pt>
                <c:pt idx="670">
                  <c:v>171</c:v>
                </c:pt>
                <c:pt idx="671">
                  <c:v>179</c:v>
                </c:pt>
                <c:pt idx="672">
                  <c:v>163</c:v>
                </c:pt>
                <c:pt idx="673">
                  <c:v>156</c:v>
                </c:pt>
                <c:pt idx="674">
                  <c:v>173</c:v>
                </c:pt>
                <c:pt idx="675">
                  <c:v>146</c:v>
                </c:pt>
                <c:pt idx="676">
                  <c:v>138</c:v>
                </c:pt>
                <c:pt idx="677">
                  <c:v>149</c:v>
                </c:pt>
                <c:pt idx="678">
                  <c:v>144</c:v>
                </c:pt>
                <c:pt idx="679">
                  <c:v>138</c:v>
                </c:pt>
                <c:pt idx="680">
                  <c:v>122</c:v>
                </c:pt>
                <c:pt idx="681">
                  <c:v>125</c:v>
                </c:pt>
                <c:pt idx="682">
                  <c:v>120</c:v>
                </c:pt>
                <c:pt idx="683">
                  <c:v>103</c:v>
                </c:pt>
                <c:pt idx="684">
                  <c:v>125</c:v>
                </c:pt>
                <c:pt idx="685">
                  <c:v>114</c:v>
                </c:pt>
                <c:pt idx="686">
                  <c:v>117</c:v>
                </c:pt>
                <c:pt idx="687">
                  <c:v>116</c:v>
                </c:pt>
                <c:pt idx="688">
                  <c:v>124</c:v>
                </c:pt>
                <c:pt idx="689">
                  <c:v>126</c:v>
                </c:pt>
                <c:pt idx="690">
                  <c:v>117</c:v>
                </c:pt>
                <c:pt idx="691">
                  <c:v>105</c:v>
                </c:pt>
                <c:pt idx="692">
                  <c:v>112</c:v>
                </c:pt>
                <c:pt idx="693">
                  <c:v>108</c:v>
                </c:pt>
                <c:pt idx="694">
                  <c:v>82</c:v>
                </c:pt>
                <c:pt idx="695">
                  <c:v>110</c:v>
                </c:pt>
                <c:pt idx="696">
                  <c:v>99</c:v>
                </c:pt>
                <c:pt idx="697">
                  <c:v>117</c:v>
                </c:pt>
                <c:pt idx="698">
                  <c:v>102</c:v>
                </c:pt>
                <c:pt idx="699">
                  <c:v>114</c:v>
                </c:pt>
                <c:pt idx="700">
                  <c:v>92</c:v>
                </c:pt>
                <c:pt idx="701">
                  <c:v>107</c:v>
                </c:pt>
                <c:pt idx="702">
                  <c:v>113</c:v>
                </c:pt>
                <c:pt idx="703">
                  <c:v>136</c:v>
                </c:pt>
                <c:pt idx="704">
                  <c:v>90</c:v>
                </c:pt>
                <c:pt idx="705">
                  <c:v>117</c:v>
                </c:pt>
                <c:pt idx="706">
                  <c:v>90</c:v>
                </c:pt>
                <c:pt idx="707">
                  <c:v>107</c:v>
                </c:pt>
                <c:pt idx="708">
                  <c:v>114</c:v>
                </c:pt>
                <c:pt idx="709">
                  <c:v>94</c:v>
                </c:pt>
                <c:pt idx="710">
                  <c:v>98</c:v>
                </c:pt>
                <c:pt idx="711">
                  <c:v>101</c:v>
                </c:pt>
                <c:pt idx="712">
                  <c:v>94</c:v>
                </c:pt>
                <c:pt idx="713">
                  <c:v>116</c:v>
                </c:pt>
                <c:pt idx="714">
                  <c:v>99</c:v>
                </c:pt>
                <c:pt idx="715">
                  <c:v>83</c:v>
                </c:pt>
                <c:pt idx="716">
                  <c:v>105</c:v>
                </c:pt>
                <c:pt idx="717">
                  <c:v>73</c:v>
                </c:pt>
                <c:pt idx="718">
                  <c:v>95</c:v>
                </c:pt>
                <c:pt idx="719">
                  <c:v>72</c:v>
                </c:pt>
                <c:pt idx="720">
                  <c:v>88</c:v>
                </c:pt>
                <c:pt idx="721">
                  <c:v>91</c:v>
                </c:pt>
                <c:pt idx="722">
                  <c:v>76</c:v>
                </c:pt>
                <c:pt idx="723">
                  <c:v>90</c:v>
                </c:pt>
                <c:pt idx="724">
                  <c:v>79</c:v>
                </c:pt>
                <c:pt idx="725">
                  <c:v>92</c:v>
                </c:pt>
                <c:pt idx="726">
                  <c:v>73</c:v>
                </c:pt>
                <c:pt idx="727">
                  <c:v>73</c:v>
                </c:pt>
                <c:pt idx="728">
                  <c:v>77</c:v>
                </c:pt>
                <c:pt idx="729">
                  <c:v>85</c:v>
                </c:pt>
                <c:pt idx="730">
                  <c:v>69</c:v>
                </c:pt>
                <c:pt idx="731">
                  <c:v>86</c:v>
                </c:pt>
                <c:pt idx="732">
                  <c:v>67</c:v>
                </c:pt>
                <c:pt idx="733">
                  <c:v>83</c:v>
                </c:pt>
                <c:pt idx="734">
                  <c:v>67</c:v>
                </c:pt>
                <c:pt idx="735">
                  <c:v>78</c:v>
                </c:pt>
                <c:pt idx="736">
                  <c:v>74</c:v>
                </c:pt>
                <c:pt idx="737">
                  <c:v>78</c:v>
                </c:pt>
                <c:pt idx="738">
                  <c:v>60</c:v>
                </c:pt>
                <c:pt idx="739">
                  <c:v>85</c:v>
                </c:pt>
                <c:pt idx="740">
                  <c:v>67</c:v>
                </c:pt>
                <c:pt idx="741">
                  <c:v>68</c:v>
                </c:pt>
                <c:pt idx="742">
                  <c:v>77</c:v>
                </c:pt>
                <c:pt idx="743">
                  <c:v>65</c:v>
                </c:pt>
                <c:pt idx="744">
                  <c:v>67</c:v>
                </c:pt>
                <c:pt idx="745">
                  <c:v>74</c:v>
                </c:pt>
                <c:pt idx="746">
                  <c:v>66</c:v>
                </c:pt>
                <c:pt idx="747">
                  <c:v>73</c:v>
                </c:pt>
                <c:pt idx="748">
                  <c:v>71</c:v>
                </c:pt>
                <c:pt idx="749">
                  <c:v>71</c:v>
                </c:pt>
                <c:pt idx="750">
                  <c:v>63</c:v>
                </c:pt>
                <c:pt idx="751">
                  <c:v>54</c:v>
                </c:pt>
                <c:pt idx="752">
                  <c:v>76</c:v>
                </c:pt>
                <c:pt idx="753">
                  <c:v>63</c:v>
                </c:pt>
                <c:pt idx="754">
                  <c:v>69</c:v>
                </c:pt>
                <c:pt idx="755">
                  <c:v>77</c:v>
                </c:pt>
                <c:pt idx="756">
                  <c:v>62</c:v>
                </c:pt>
                <c:pt idx="757">
                  <c:v>66</c:v>
                </c:pt>
                <c:pt idx="758">
                  <c:v>60</c:v>
                </c:pt>
                <c:pt idx="759">
                  <c:v>54</c:v>
                </c:pt>
                <c:pt idx="760">
                  <c:v>56</c:v>
                </c:pt>
                <c:pt idx="761">
                  <c:v>61</c:v>
                </c:pt>
                <c:pt idx="762">
                  <c:v>51</c:v>
                </c:pt>
                <c:pt idx="763">
                  <c:v>66</c:v>
                </c:pt>
                <c:pt idx="764">
                  <c:v>54</c:v>
                </c:pt>
                <c:pt idx="765">
                  <c:v>64</c:v>
                </c:pt>
                <c:pt idx="766">
                  <c:v>66</c:v>
                </c:pt>
                <c:pt idx="767">
                  <c:v>55</c:v>
                </c:pt>
                <c:pt idx="768">
                  <c:v>41</c:v>
                </c:pt>
                <c:pt idx="769">
                  <c:v>50</c:v>
                </c:pt>
                <c:pt idx="770">
                  <c:v>47</c:v>
                </c:pt>
                <c:pt idx="771">
                  <c:v>73</c:v>
                </c:pt>
                <c:pt idx="772">
                  <c:v>57</c:v>
                </c:pt>
                <c:pt idx="773">
                  <c:v>45</c:v>
                </c:pt>
                <c:pt idx="774">
                  <c:v>49</c:v>
                </c:pt>
                <c:pt idx="775">
                  <c:v>49</c:v>
                </c:pt>
                <c:pt idx="776">
                  <c:v>64</c:v>
                </c:pt>
                <c:pt idx="777">
                  <c:v>42</c:v>
                </c:pt>
                <c:pt idx="778">
                  <c:v>51</c:v>
                </c:pt>
                <c:pt idx="779">
                  <c:v>41</c:v>
                </c:pt>
                <c:pt idx="780">
                  <c:v>45</c:v>
                </c:pt>
                <c:pt idx="781">
                  <c:v>43</c:v>
                </c:pt>
                <c:pt idx="782">
                  <c:v>46</c:v>
                </c:pt>
                <c:pt idx="783">
                  <c:v>46</c:v>
                </c:pt>
                <c:pt idx="784">
                  <c:v>53</c:v>
                </c:pt>
                <c:pt idx="785">
                  <c:v>45</c:v>
                </c:pt>
                <c:pt idx="786">
                  <c:v>54</c:v>
                </c:pt>
                <c:pt idx="787">
                  <c:v>53</c:v>
                </c:pt>
                <c:pt idx="788">
                  <c:v>40</c:v>
                </c:pt>
                <c:pt idx="789">
                  <c:v>43</c:v>
                </c:pt>
                <c:pt idx="790">
                  <c:v>62</c:v>
                </c:pt>
                <c:pt idx="791">
                  <c:v>44</c:v>
                </c:pt>
                <c:pt idx="792">
                  <c:v>35</c:v>
                </c:pt>
                <c:pt idx="793">
                  <c:v>44</c:v>
                </c:pt>
                <c:pt idx="794">
                  <c:v>38</c:v>
                </c:pt>
                <c:pt idx="795">
                  <c:v>35</c:v>
                </c:pt>
                <c:pt idx="796">
                  <c:v>49</c:v>
                </c:pt>
                <c:pt idx="797">
                  <c:v>40</c:v>
                </c:pt>
                <c:pt idx="798">
                  <c:v>38</c:v>
                </c:pt>
                <c:pt idx="799">
                  <c:v>28</c:v>
                </c:pt>
                <c:pt idx="800">
                  <c:v>36</c:v>
                </c:pt>
                <c:pt idx="801">
                  <c:v>44</c:v>
                </c:pt>
                <c:pt idx="802">
                  <c:v>30</c:v>
                </c:pt>
                <c:pt idx="803">
                  <c:v>43</c:v>
                </c:pt>
                <c:pt idx="804">
                  <c:v>44</c:v>
                </c:pt>
                <c:pt idx="805">
                  <c:v>38</c:v>
                </c:pt>
                <c:pt idx="806">
                  <c:v>33</c:v>
                </c:pt>
                <c:pt idx="807">
                  <c:v>33</c:v>
                </c:pt>
                <c:pt idx="808">
                  <c:v>47</c:v>
                </c:pt>
                <c:pt idx="809">
                  <c:v>47</c:v>
                </c:pt>
                <c:pt idx="810">
                  <c:v>39</c:v>
                </c:pt>
                <c:pt idx="811">
                  <c:v>41</c:v>
                </c:pt>
                <c:pt idx="812">
                  <c:v>34</c:v>
                </c:pt>
                <c:pt idx="813">
                  <c:v>38</c:v>
                </c:pt>
                <c:pt idx="814">
                  <c:v>32</c:v>
                </c:pt>
                <c:pt idx="815">
                  <c:v>44</c:v>
                </c:pt>
                <c:pt idx="816">
                  <c:v>35</c:v>
                </c:pt>
                <c:pt idx="817">
                  <c:v>39</c:v>
                </c:pt>
                <c:pt idx="818">
                  <c:v>36</c:v>
                </c:pt>
                <c:pt idx="819">
                  <c:v>34</c:v>
                </c:pt>
                <c:pt idx="820">
                  <c:v>35</c:v>
                </c:pt>
                <c:pt idx="821">
                  <c:v>23</c:v>
                </c:pt>
                <c:pt idx="822">
                  <c:v>31</c:v>
                </c:pt>
                <c:pt idx="823">
                  <c:v>33</c:v>
                </c:pt>
                <c:pt idx="824">
                  <c:v>25</c:v>
                </c:pt>
                <c:pt idx="825">
                  <c:v>27</c:v>
                </c:pt>
                <c:pt idx="826">
                  <c:v>20</c:v>
                </c:pt>
                <c:pt idx="827">
                  <c:v>27</c:v>
                </c:pt>
                <c:pt idx="828">
                  <c:v>33</c:v>
                </c:pt>
                <c:pt idx="829">
                  <c:v>28</c:v>
                </c:pt>
                <c:pt idx="830">
                  <c:v>30</c:v>
                </c:pt>
                <c:pt idx="831">
                  <c:v>25</c:v>
                </c:pt>
                <c:pt idx="832">
                  <c:v>26</c:v>
                </c:pt>
                <c:pt idx="833">
                  <c:v>34</c:v>
                </c:pt>
                <c:pt idx="834">
                  <c:v>33</c:v>
                </c:pt>
                <c:pt idx="835">
                  <c:v>26</c:v>
                </c:pt>
                <c:pt idx="836">
                  <c:v>30</c:v>
                </c:pt>
                <c:pt idx="837">
                  <c:v>38</c:v>
                </c:pt>
                <c:pt idx="838">
                  <c:v>26</c:v>
                </c:pt>
                <c:pt idx="839">
                  <c:v>27</c:v>
                </c:pt>
                <c:pt idx="840">
                  <c:v>25</c:v>
                </c:pt>
                <c:pt idx="841">
                  <c:v>24</c:v>
                </c:pt>
                <c:pt idx="842">
                  <c:v>28</c:v>
                </c:pt>
                <c:pt idx="843">
                  <c:v>25</c:v>
                </c:pt>
                <c:pt idx="844">
                  <c:v>28</c:v>
                </c:pt>
                <c:pt idx="845">
                  <c:v>23</c:v>
                </c:pt>
                <c:pt idx="846">
                  <c:v>25</c:v>
                </c:pt>
                <c:pt idx="847">
                  <c:v>21</c:v>
                </c:pt>
                <c:pt idx="848">
                  <c:v>22</c:v>
                </c:pt>
                <c:pt idx="849">
                  <c:v>17</c:v>
                </c:pt>
                <c:pt idx="850">
                  <c:v>20</c:v>
                </c:pt>
                <c:pt idx="851">
                  <c:v>22</c:v>
                </c:pt>
                <c:pt idx="852">
                  <c:v>25</c:v>
                </c:pt>
                <c:pt idx="853">
                  <c:v>22</c:v>
                </c:pt>
                <c:pt idx="854">
                  <c:v>20</c:v>
                </c:pt>
                <c:pt idx="855">
                  <c:v>25</c:v>
                </c:pt>
                <c:pt idx="856">
                  <c:v>24</c:v>
                </c:pt>
                <c:pt idx="857">
                  <c:v>25</c:v>
                </c:pt>
                <c:pt idx="858">
                  <c:v>22</c:v>
                </c:pt>
                <c:pt idx="859">
                  <c:v>20</c:v>
                </c:pt>
                <c:pt idx="860">
                  <c:v>19</c:v>
                </c:pt>
                <c:pt idx="861">
                  <c:v>15</c:v>
                </c:pt>
                <c:pt idx="862">
                  <c:v>15</c:v>
                </c:pt>
                <c:pt idx="863">
                  <c:v>27</c:v>
                </c:pt>
                <c:pt idx="864">
                  <c:v>18</c:v>
                </c:pt>
                <c:pt idx="865">
                  <c:v>21</c:v>
                </c:pt>
                <c:pt idx="866">
                  <c:v>18</c:v>
                </c:pt>
                <c:pt idx="867">
                  <c:v>17</c:v>
                </c:pt>
                <c:pt idx="868">
                  <c:v>19</c:v>
                </c:pt>
                <c:pt idx="869">
                  <c:v>20</c:v>
                </c:pt>
                <c:pt idx="870">
                  <c:v>19</c:v>
                </c:pt>
                <c:pt idx="871">
                  <c:v>22</c:v>
                </c:pt>
                <c:pt idx="872">
                  <c:v>25</c:v>
                </c:pt>
                <c:pt idx="873">
                  <c:v>15</c:v>
                </c:pt>
                <c:pt idx="874">
                  <c:v>23</c:v>
                </c:pt>
                <c:pt idx="875">
                  <c:v>19</c:v>
                </c:pt>
                <c:pt idx="876">
                  <c:v>15</c:v>
                </c:pt>
                <c:pt idx="877">
                  <c:v>16</c:v>
                </c:pt>
                <c:pt idx="878">
                  <c:v>15</c:v>
                </c:pt>
                <c:pt idx="879">
                  <c:v>21</c:v>
                </c:pt>
                <c:pt idx="880">
                  <c:v>24</c:v>
                </c:pt>
                <c:pt idx="881">
                  <c:v>15</c:v>
                </c:pt>
                <c:pt idx="882">
                  <c:v>10</c:v>
                </c:pt>
                <c:pt idx="883">
                  <c:v>15</c:v>
                </c:pt>
                <c:pt idx="884">
                  <c:v>14</c:v>
                </c:pt>
                <c:pt idx="885">
                  <c:v>9</c:v>
                </c:pt>
                <c:pt idx="886">
                  <c:v>25</c:v>
                </c:pt>
                <c:pt idx="887">
                  <c:v>17</c:v>
                </c:pt>
                <c:pt idx="888">
                  <c:v>14</c:v>
                </c:pt>
                <c:pt idx="889">
                  <c:v>20</c:v>
                </c:pt>
                <c:pt idx="890">
                  <c:v>16</c:v>
                </c:pt>
                <c:pt idx="891">
                  <c:v>18</c:v>
                </c:pt>
                <c:pt idx="892">
                  <c:v>16</c:v>
                </c:pt>
                <c:pt idx="893">
                  <c:v>17</c:v>
                </c:pt>
                <c:pt idx="894">
                  <c:v>11</c:v>
                </c:pt>
                <c:pt idx="895">
                  <c:v>12</c:v>
                </c:pt>
                <c:pt idx="896">
                  <c:v>18</c:v>
                </c:pt>
                <c:pt idx="897">
                  <c:v>19</c:v>
                </c:pt>
                <c:pt idx="898">
                  <c:v>7</c:v>
                </c:pt>
                <c:pt idx="899">
                  <c:v>12</c:v>
                </c:pt>
                <c:pt idx="900">
                  <c:v>10</c:v>
                </c:pt>
                <c:pt idx="901">
                  <c:v>14</c:v>
                </c:pt>
                <c:pt idx="902">
                  <c:v>13</c:v>
                </c:pt>
                <c:pt idx="903">
                  <c:v>21</c:v>
                </c:pt>
                <c:pt idx="904">
                  <c:v>20</c:v>
                </c:pt>
                <c:pt idx="905">
                  <c:v>16</c:v>
                </c:pt>
                <c:pt idx="906">
                  <c:v>14</c:v>
                </c:pt>
                <c:pt idx="907">
                  <c:v>11</c:v>
                </c:pt>
                <c:pt idx="908">
                  <c:v>15</c:v>
                </c:pt>
                <c:pt idx="909">
                  <c:v>15</c:v>
                </c:pt>
                <c:pt idx="910">
                  <c:v>16</c:v>
                </c:pt>
                <c:pt idx="911">
                  <c:v>9</c:v>
                </c:pt>
                <c:pt idx="912">
                  <c:v>13</c:v>
                </c:pt>
                <c:pt idx="913">
                  <c:v>13</c:v>
                </c:pt>
                <c:pt idx="914">
                  <c:v>15</c:v>
                </c:pt>
                <c:pt idx="915">
                  <c:v>15</c:v>
                </c:pt>
                <c:pt idx="916">
                  <c:v>9</c:v>
                </c:pt>
                <c:pt idx="917">
                  <c:v>11</c:v>
                </c:pt>
                <c:pt idx="918">
                  <c:v>14</c:v>
                </c:pt>
                <c:pt idx="919">
                  <c:v>11</c:v>
                </c:pt>
                <c:pt idx="920">
                  <c:v>10</c:v>
                </c:pt>
                <c:pt idx="921">
                  <c:v>13</c:v>
                </c:pt>
                <c:pt idx="922">
                  <c:v>15</c:v>
                </c:pt>
                <c:pt idx="923">
                  <c:v>10</c:v>
                </c:pt>
                <c:pt idx="924">
                  <c:v>12</c:v>
                </c:pt>
                <c:pt idx="925">
                  <c:v>9</c:v>
                </c:pt>
                <c:pt idx="926">
                  <c:v>21</c:v>
                </c:pt>
                <c:pt idx="927">
                  <c:v>13</c:v>
                </c:pt>
                <c:pt idx="928">
                  <c:v>12</c:v>
                </c:pt>
                <c:pt idx="929">
                  <c:v>11</c:v>
                </c:pt>
                <c:pt idx="930">
                  <c:v>15</c:v>
                </c:pt>
                <c:pt idx="931">
                  <c:v>6</c:v>
                </c:pt>
                <c:pt idx="932">
                  <c:v>12</c:v>
                </c:pt>
                <c:pt idx="933">
                  <c:v>14</c:v>
                </c:pt>
                <c:pt idx="934">
                  <c:v>14</c:v>
                </c:pt>
                <c:pt idx="935">
                  <c:v>7</c:v>
                </c:pt>
                <c:pt idx="936">
                  <c:v>9</c:v>
                </c:pt>
                <c:pt idx="937">
                  <c:v>8</c:v>
                </c:pt>
                <c:pt idx="938">
                  <c:v>10</c:v>
                </c:pt>
                <c:pt idx="939">
                  <c:v>13</c:v>
                </c:pt>
                <c:pt idx="940">
                  <c:v>14</c:v>
                </c:pt>
                <c:pt idx="941">
                  <c:v>7</c:v>
                </c:pt>
                <c:pt idx="942">
                  <c:v>13</c:v>
                </c:pt>
                <c:pt idx="943">
                  <c:v>10</c:v>
                </c:pt>
                <c:pt idx="944">
                  <c:v>5</c:v>
                </c:pt>
                <c:pt idx="945">
                  <c:v>8</c:v>
                </c:pt>
                <c:pt idx="946">
                  <c:v>10</c:v>
                </c:pt>
                <c:pt idx="947">
                  <c:v>9</c:v>
                </c:pt>
                <c:pt idx="948">
                  <c:v>11</c:v>
                </c:pt>
                <c:pt idx="949">
                  <c:v>8</c:v>
                </c:pt>
                <c:pt idx="950">
                  <c:v>12</c:v>
                </c:pt>
                <c:pt idx="951">
                  <c:v>9</c:v>
                </c:pt>
                <c:pt idx="952">
                  <c:v>8</c:v>
                </c:pt>
                <c:pt idx="953">
                  <c:v>7</c:v>
                </c:pt>
                <c:pt idx="954">
                  <c:v>4</c:v>
                </c:pt>
                <c:pt idx="955">
                  <c:v>9</c:v>
                </c:pt>
                <c:pt idx="956">
                  <c:v>6</c:v>
                </c:pt>
                <c:pt idx="957">
                  <c:v>11</c:v>
                </c:pt>
                <c:pt idx="958">
                  <c:v>9</c:v>
                </c:pt>
                <c:pt idx="959">
                  <c:v>6</c:v>
                </c:pt>
                <c:pt idx="960">
                  <c:v>11</c:v>
                </c:pt>
                <c:pt idx="961">
                  <c:v>4</c:v>
                </c:pt>
                <c:pt idx="962">
                  <c:v>6</c:v>
                </c:pt>
                <c:pt idx="963">
                  <c:v>6</c:v>
                </c:pt>
                <c:pt idx="964">
                  <c:v>6</c:v>
                </c:pt>
                <c:pt idx="965">
                  <c:v>10</c:v>
                </c:pt>
                <c:pt idx="966">
                  <c:v>9</c:v>
                </c:pt>
                <c:pt idx="967">
                  <c:v>7</c:v>
                </c:pt>
                <c:pt idx="968">
                  <c:v>13</c:v>
                </c:pt>
                <c:pt idx="969">
                  <c:v>9</c:v>
                </c:pt>
                <c:pt idx="970">
                  <c:v>4</c:v>
                </c:pt>
                <c:pt idx="971">
                  <c:v>11</c:v>
                </c:pt>
                <c:pt idx="972">
                  <c:v>5</c:v>
                </c:pt>
                <c:pt idx="973">
                  <c:v>8</c:v>
                </c:pt>
                <c:pt idx="974">
                  <c:v>10</c:v>
                </c:pt>
                <c:pt idx="975">
                  <c:v>8</c:v>
                </c:pt>
                <c:pt idx="976">
                  <c:v>7</c:v>
                </c:pt>
                <c:pt idx="977">
                  <c:v>11</c:v>
                </c:pt>
                <c:pt idx="978">
                  <c:v>5</c:v>
                </c:pt>
                <c:pt idx="979">
                  <c:v>11</c:v>
                </c:pt>
                <c:pt idx="980">
                  <c:v>9</c:v>
                </c:pt>
                <c:pt idx="981">
                  <c:v>14</c:v>
                </c:pt>
                <c:pt idx="982">
                  <c:v>9</c:v>
                </c:pt>
                <c:pt idx="983">
                  <c:v>11</c:v>
                </c:pt>
                <c:pt idx="984">
                  <c:v>8</c:v>
                </c:pt>
                <c:pt idx="985">
                  <c:v>11</c:v>
                </c:pt>
                <c:pt idx="986">
                  <c:v>8</c:v>
                </c:pt>
                <c:pt idx="987">
                  <c:v>6</c:v>
                </c:pt>
                <c:pt idx="988">
                  <c:v>4</c:v>
                </c:pt>
                <c:pt idx="989">
                  <c:v>13</c:v>
                </c:pt>
                <c:pt idx="990">
                  <c:v>6</c:v>
                </c:pt>
                <c:pt idx="991">
                  <c:v>3</c:v>
                </c:pt>
                <c:pt idx="992">
                  <c:v>11</c:v>
                </c:pt>
                <c:pt idx="993">
                  <c:v>9</c:v>
                </c:pt>
                <c:pt idx="994">
                  <c:v>10</c:v>
                </c:pt>
                <c:pt idx="995">
                  <c:v>5</c:v>
                </c:pt>
                <c:pt idx="996">
                  <c:v>11</c:v>
                </c:pt>
                <c:pt idx="997">
                  <c:v>11</c:v>
                </c:pt>
                <c:pt idx="998">
                  <c:v>2</c:v>
                </c:pt>
                <c:pt idx="999">
                  <c:v>978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AA-432C-AEC2-968F63D2A4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TW00NNaID1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Sheet1!$C$2:$C$1002</c:f>
              <c:numCache>
                <c:formatCode>General</c:formatCode>
                <c:ptCount val="1001"/>
                <c:pt idx="0">
                  <c:v>10</c:v>
                </c:pt>
                <c:pt idx="1">
                  <c:v>13</c:v>
                </c:pt>
                <c:pt idx="2">
                  <c:v>81</c:v>
                </c:pt>
                <c:pt idx="3">
                  <c:v>239</c:v>
                </c:pt>
                <c:pt idx="4">
                  <c:v>480</c:v>
                </c:pt>
                <c:pt idx="5">
                  <c:v>620</c:v>
                </c:pt>
                <c:pt idx="6">
                  <c:v>475</c:v>
                </c:pt>
                <c:pt idx="7">
                  <c:v>553</c:v>
                </c:pt>
                <c:pt idx="8">
                  <c:v>776</c:v>
                </c:pt>
                <c:pt idx="9">
                  <c:v>1259</c:v>
                </c:pt>
                <c:pt idx="10">
                  <c:v>1834</c:v>
                </c:pt>
                <c:pt idx="11">
                  <c:v>2390</c:v>
                </c:pt>
                <c:pt idx="12">
                  <c:v>8251</c:v>
                </c:pt>
                <c:pt idx="13" formatCode="0.00E+00">
                  <c:v>112460</c:v>
                </c:pt>
                <c:pt idx="14" formatCode="0.00E+00">
                  <c:v>141560</c:v>
                </c:pt>
                <c:pt idx="15" formatCode="0.00E+00">
                  <c:v>140370</c:v>
                </c:pt>
                <c:pt idx="16" formatCode="0.00E+00">
                  <c:v>111760</c:v>
                </c:pt>
                <c:pt idx="17" formatCode="0.00E+00">
                  <c:v>100150</c:v>
                </c:pt>
                <c:pt idx="18">
                  <c:v>96547</c:v>
                </c:pt>
                <c:pt idx="19">
                  <c:v>85241</c:v>
                </c:pt>
                <c:pt idx="20">
                  <c:v>81547</c:v>
                </c:pt>
                <c:pt idx="21">
                  <c:v>68234</c:v>
                </c:pt>
                <c:pt idx="22">
                  <c:v>63977</c:v>
                </c:pt>
                <c:pt idx="23">
                  <c:v>64329</c:v>
                </c:pt>
                <c:pt idx="24">
                  <c:v>58523</c:v>
                </c:pt>
                <c:pt idx="25">
                  <c:v>57081</c:v>
                </c:pt>
                <c:pt idx="26">
                  <c:v>57186</c:v>
                </c:pt>
                <c:pt idx="27">
                  <c:v>49402</c:v>
                </c:pt>
                <c:pt idx="28">
                  <c:v>48524</c:v>
                </c:pt>
                <c:pt idx="29">
                  <c:v>42730</c:v>
                </c:pt>
                <c:pt idx="30">
                  <c:v>40653</c:v>
                </c:pt>
                <c:pt idx="31">
                  <c:v>40297</c:v>
                </c:pt>
                <c:pt idx="32">
                  <c:v>35208</c:v>
                </c:pt>
                <c:pt idx="33">
                  <c:v>34129</c:v>
                </c:pt>
                <c:pt idx="34">
                  <c:v>29937</c:v>
                </c:pt>
                <c:pt idx="35">
                  <c:v>28734</c:v>
                </c:pt>
                <c:pt idx="36">
                  <c:v>29962</c:v>
                </c:pt>
                <c:pt idx="37">
                  <c:v>27753</c:v>
                </c:pt>
                <c:pt idx="38">
                  <c:v>26969</c:v>
                </c:pt>
                <c:pt idx="39">
                  <c:v>28390</c:v>
                </c:pt>
                <c:pt idx="40">
                  <c:v>25688</c:v>
                </c:pt>
                <c:pt idx="41">
                  <c:v>25857</c:v>
                </c:pt>
                <c:pt idx="42">
                  <c:v>22977</c:v>
                </c:pt>
                <c:pt idx="43">
                  <c:v>22347</c:v>
                </c:pt>
                <c:pt idx="44">
                  <c:v>25225</c:v>
                </c:pt>
                <c:pt idx="45">
                  <c:v>28789</c:v>
                </c:pt>
                <c:pt idx="46">
                  <c:v>42085</c:v>
                </c:pt>
                <c:pt idx="47">
                  <c:v>56228</c:v>
                </c:pt>
                <c:pt idx="48">
                  <c:v>68737</c:v>
                </c:pt>
                <c:pt idx="49">
                  <c:v>71528</c:v>
                </c:pt>
                <c:pt idx="50">
                  <c:v>53041</c:v>
                </c:pt>
                <c:pt idx="51">
                  <c:v>35325</c:v>
                </c:pt>
                <c:pt idx="52">
                  <c:v>25634</c:v>
                </c:pt>
                <c:pt idx="53">
                  <c:v>19050</c:v>
                </c:pt>
                <c:pt idx="54">
                  <c:v>17691</c:v>
                </c:pt>
                <c:pt idx="55">
                  <c:v>15634</c:v>
                </c:pt>
                <c:pt idx="56">
                  <c:v>14730</c:v>
                </c:pt>
                <c:pt idx="57">
                  <c:v>15674</c:v>
                </c:pt>
                <c:pt idx="58">
                  <c:v>13922</c:v>
                </c:pt>
                <c:pt idx="59">
                  <c:v>14323</c:v>
                </c:pt>
                <c:pt idx="60">
                  <c:v>12804</c:v>
                </c:pt>
                <c:pt idx="61">
                  <c:v>12585</c:v>
                </c:pt>
                <c:pt idx="62">
                  <c:v>13285</c:v>
                </c:pt>
                <c:pt idx="63">
                  <c:v>12423</c:v>
                </c:pt>
                <c:pt idx="64">
                  <c:v>12310</c:v>
                </c:pt>
                <c:pt idx="65">
                  <c:v>12869</c:v>
                </c:pt>
                <c:pt idx="66">
                  <c:v>11734</c:v>
                </c:pt>
                <c:pt idx="67">
                  <c:v>12355</c:v>
                </c:pt>
                <c:pt idx="68">
                  <c:v>11413</c:v>
                </c:pt>
                <c:pt idx="69">
                  <c:v>11323</c:v>
                </c:pt>
                <c:pt idx="70">
                  <c:v>12140</c:v>
                </c:pt>
                <c:pt idx="71">
                  <c:v>11317</c:v>
                </c:pt>
                <c:pt idx="72">
                  <c:v>11802</c:v>
                </c:pt>
                <c:pt idx="73">
                  <c:v>10807</c:v>
                </c:pt>
                <c:pt idx="74">
                  <c:v>10692</c:v>
                </c:pt>
                <c:pt idx="75">
                  <c:v>11263</c:v>
                </c:pt>
                <c:pt idx="76">
                  <c:v>10403</c:v>
                </c:pt>
                <c:pt idx="77">
                  <c:v>10402</c:v>
                </c:pt>
                <c:pt idx="78">
                  <c:v>10970</c:v>
                </c:pt>
                <c:pt idx="79">
                  <c:v>10068</c:v>
                </c:pt>
                <c:pt idx="80">
                  <c:v>10778</c:v>
                </c:pt>
                <c:pt idx="81">
                  <c:v>10076</c:v>
                </c:pt>
                <c:pt idx="82">
                  <c:v>10051</c:v>
                </c:pt>
                <c:pt idx="83">
                  <c:v>10731</c:v>
                </c:pt>
                <c:pt idx="84">
                  <c:v>10149</c:v>
                </c:pt>
                <c:pt idx="85">
                  <c:v>10865</c:v>
                </c:pt>
                <c:pt idx="86">
                  <c:v>10300</c:v>
                </c:pt>
                <c:pt idx="87">
                  <c:v>10292</c:v>
                </c:pt>
                <c:pt idx="88">
                  <c:v>10509</c:v>
                </c:pt>
                <c:pt idx="89">
                  <c:v>9674</c:v>
                </c:pt>
                <c:pt idx="90">
                  <c:v>9257</c:v>
                </c:pt>
                <c:pt idx="91">
                  <c:v>9606</c:v>
                </c:pt>
                <c:pt idx="92">
                  <c:v>9162</c:v>
                </c:pt>
                <c:pt idx="93">
                  <c:v>9597</c:v>
                </c:pt>
                <c:pt idx="94">
                  <c:v>8866</c:v>
                </c:pt>
                <c:pt idx="95">
                  <c:v>8528</c:v>
                </c:pt>
                <c:pt idx="96">
                  <c:v>9271</c:v>
                </c:pt>
                <c:pt idx="97">
                  <c:v>8495</c:v>
                </c:pt>
                <c:pt idx="98">
                  <c:v>9092</c:v>
                </c:pt>
                <c:pt idx="99">
                  <c:v>8792</c:v>
                </c:pt>
                <c:pt idx="100">
                  <c:v>8528</c:v>
                </c:pt>
                <c:pt idx="101">
                  <c:v>9050</c:v>
                </c:pt>
                <c:pt idx="102">
                  <c:v>8468</c:v>
                </c:pt>
                <c:pt idx="103">
                  <c:v>8312</c:v>
                </c:pt>
                <c:pt idx="104">
                  <c:v>8594</c:v>
                </c:pt>
                <c:pt idx="105">
                  <c:v>8029</c:v>
                </c:pt>
                <c:pt idx="106">
                  <c:v>8404</c:v>
                </c:pt>
                <c:pt idx="107">
                  <c:v>7790</c:v>
                </c:pt>
                <c:pt idx="108">
                  <c:v>7908</c:v>
                </c:pt>
                <c:pt idx="109">
                  <c:v>8224</c:v>
                </c:pt>
                <c:pt idx="110">
                  <c:v>7829</c:v>
                </c:pt>
                <c:pt idx="111">
                  <c:v>8172</c:v>
                </c:pt>
                <c:pt idx="112">
                  <c:v>7799</c:v>
                </c:pt>
                <c:pt idx="113">
                  <c:v>7850</c:v>
                </c:pt>
                <c:pt idx="114">
                  <c:v>8338</c:v>
                </c:pt>
                <c:pt idx="115">
                  <c:v>8224</c:v>
                </c:pt>
                <c:pt idx="116">
                  <c:v>8266</c:v>
                </c:pt>
                <c:pt idx="117">
                  <c:v>8649</c:v>
                </c:pt>
                <c:pt idx="118">
                  <c:v>8294</c:v>
                </c:pt>
                <c:pt idx="119">
                  <c:v>8494</c:v>
                </c:pt>
                <c:pt idx="120">
                  <c:v>7751</c:v>
                </c:pt>
                <c:pt idx="121">
                  <c:v>7614</c:v>
                </c:pt>
                <c:pt idx="122">
                  <c:v>7788</c:v>
                </c:pt>
                <c:pt idx="123">
                  <c:v>7441</c:v>
                </c:pt>
                <c:pt idx="124">
                  <c:v>7633</c:v>
                </c:pt>
                <c:pt idx="125">
                  <c:v>7161</c:v>
                </c:pt>
                <c:pt idx="126">
                  <c:v>7225</c:v>
                </c:pt>
                <c:pt idx="127">
                  <c:v>7680</c:v>
                </c:pt>
                <c:pt idx="128">
                  <c:v>7136</c:v>
                </c:pt>
                <c:pt idx="129">
                  <c:v>7144</c:v>
                </c:pt>
                <c:pt idx="130">
                  <c:v>7416</c:v>
                </c:pt>
                <c:pt idx="131">
                  <c:v>6998</c:v>
                </c:pt>
                <c:pt idx="132">
                  <c:v>7393</c:v>
                </c:pt>
                <c:pt idx="133">
                  <c:v>6696</c:v>
                </c:pt>
                <c:pt idx="134">
                  <c:v>6764</c:v>
                </c:pt>
                <c:pt idx="135">
                  <c:v>7251</c:v>
                </c:pt>
                <c:pt idx="136">
                  <c:v>6665</c:v>
                </c:pt>
                <c:pt idx="137">
                  <c:v>6682</c:v>
                </c:pt>
                <c:pt idx="138">
                  <c:v>7141</c:v>
                </c:pt>
                <c:pt idx="139">
                  <c:v>6396</c:v>
                </c:pt>
                <c:pt idx="140">
                  <c:v>6717</c:v>
                </c:pt>
                <c:pt idx="141">
                  <c:v>6475</c:v>
                </c:pt>
                <c:pt idx="142">
                  <c:v>6326</c:v>
                </c:pt>
                <c:pt idx="143">
                  <c:v>6654</c:v>
                </c:pt>
                <c:pt idx="144">
                  <c:v>6234</c:v>
                </c:pt>
                <c:pt idx="145">
                  <c:v>6502</c:v>
                </c:pt>
                <c:pt idx="146">
                  <c:v>6046</c:v>
                </c:pt>
                <c:pt idx="147">
                  <c:v>6052</c:v>
                </c:pt>
                <c:pt idx="148">
                  <c:v>6333</c:v>
                </c:pt>
                <c:pt idx="149">
                  <c:v>6125</c:v>
                </c:pt>
                <c:pt idx="150">
                  <c:v>5922</c:v>
                </c:pt>
                <c:pt idx="151">
                  <c:v>6361</c:v>
                </c:pt>
                <c:pt idx="152">
                  <c:v>5764</c:v>
                </c:pt>
                <c:pt idx="153">
                  <c:v>6129</c:v>
                </c:pt>
                <c:pt idx="154">
                  <c:v>5813</c:v>
                </c:pt>
                <c:pt idx="155">
                  <c:v>5512</c:v>
                </c:pt>
                <c:pt idx="156">
                  <c:v>6080</c:v>
                </c:pt>
                <c:pt idx="157">
                  <c:v>5540</c:v>
                </c:pt>
                <c:pt idx="158">
                  <c:v>5983</c:v>
                </c:pt>
                <c:pt idx="159">
                  <c:v>5548</c:v>
                </c:pt>
                <c:pt idx="160">
                  <c:v>5419</c:v>
                </c:pt>
                <c:pt idx="161">
                  <c:v>5923</c:v>
                </c:pt>
                <c:pt idx="162">
                  <c:v>5544</c:v>
                </c:pt>
                <c:pt idx="163">
                  <c:v>5540</c:v>
                </c:pt>
                <c:pt idx="164">
                  <c:v>6185</c:v>
                </c:pt>
                <c:pt idx="165">
                  <c:v>6050</c:v>
                </c:pt>
                <c:pt idx="166">
                  <c:v>6609</c:v>
                </c:pt>
                <c:pt idx="167">
                  <c:v>6485</c:v>
                </c:pt>
                <c:pt idx="168">
                  <c:v>6822</c:v>
                </c:pt>
                <c:pt idx="169">
                  <c:v>7451</c:v>
                </c:pt>
                <c:pt idx="170">
                  <c:v>6970</c:v>
                </c:pt>
                <c:pt idx="171">
                  <c:v>7560</c:v>
                </c:pt>
                <c:pt idx="172">
                  <c:v>6879</c:v>
                </c:pt>
                <c:pt idx="173">
                  <c:v>6873</c:v>
                </c:pt>
                <c:pt idx="174">
                  <c:v>6995</c:v>
                </c:pt>
                <c:pt idx="175">
                  <c:v>6485</c:v>
                </c:pt>
                <c:pt idx="176">
                  <c:v>6229</c:v>
                </c:pt>
                <c:pt idx="177">
                  <c:v>6434</c:v>
                </c:pt>
                <c:pt idx="178">
                  <c:v>5776</c:v>
                </c:pt>
                <c:pt idx="179">
                  <c:v>5982</c:v>
                </c:pt>
                <c:pt idx="180">
                  <c:v>5358</c:v>
                </c:pt>
                <c:pt idx="181">
                  <c:v>5283</c:v>
                </c:pt>
                <c:pt idx="182">
                  <c:v>5489</c:v>
                </c:pt>
                <c:pt idx="183">
                  <c:v>5266</c:v>
                </c:pt>
                <c:pt idx="184">
                  <c:v>5601</c:v>
                </c:pt>
                <c:pt idx="185">
                  <c:v>5283</c:v>
                </c:pt>
                <c:pt idx="186">
                  <c:v>5056</c:v>
                </c:pt>
                <c:pt idx="187">
                  <c:v>5292</c:v>
                </c:pt>
                <c:pt idx="188">
                  <c:v>4911</c:v>
                </c:pt>
                <c:pt idx="189">
                  <c:v>4965</c:v>
                </c:pt>
                <c:pt idx="190">
                  <c:v>4926</c:v>
                </c:pt>
                <c:pt idx="191">
                  <c:v>4383</c:v>
                </c:pt>
                <c:pt idx="192">
                  <c:v>4525</c:v>
                </c:pt>
                <c:pt idx="193">
                  <c:v>3928</c:v>
                </c:pt>
                <c:pt idx="194">
                  <c:v>3731</c:v>
                </c:pt>
                <c:pt idx="195">
                  <c:v>3783</c:v>
                </c:pt>
                <c:pt idx="196">
                  <c:v>3409</c:v>
                </c:pt>
                <c:pt idx="197">
                  <c:v>3408</c:v>
                </c:pt>
                <c:pt idx="198">
                  <c:v>3138</c:v>
                </c:pt>
                <c:pt idx="199">
                  <c:v>3030</c:v>
                </c:pt>
                <c:pt idx="200">
                  <c:v>3013</c:v>
                </c:pt>
                <c:pt idx="201">
                  <c:v>2643</c:v>
                </c:pt>
                <c:pt idx="202">
                  <c:v>2631</c:v>
                </c:pt>
                <c:pt idx="203">
                  <c:v>2815</c:v>
                </c:pt>
                <c:pt idx="204">
                  <c:v>2593</c:v>
                </c:pt>
                <c:pt idx="205">
                  <c:v>2821</c:v>
                </c:pt>
                <c:pt idx="206">
                  <c:v>2790</c:v>
                </c:pt>
                <c:pt idx="207">
                  <c:v>3007</c:v>
                </c:pt>
                <c:pt idx="208">
                  <c:v>3685</c:v>
                </c:pt>
                <c:pt idx="209">
                  <c:v>4131</c:v>
                </c:pt>
                <c:pt idx="210">
                  <c:v>5300</c:v>
                </c:pt>
                <c:pt idx="211">
                  <c:v>6129</c:v>
                </c:pt>
                <c:pt idx="212">
                  <c:v>7463</c:v>
                </c:pt>
                <c:pt idx="213">
                  <c:v>9478</c:v>
                </c:pt>
                <c:pt idx="214">
                  <c:v>10089</c:v>
                </c:pt>
                <c:pt idx="215">
                  <c:v>11135</c:v>
                </c:pt>
                <c:pt idx="216">
                  <c:v>12366</c:v>
                </c:pt>
                <c:pt idx="217">
                  <c:v>11409</c:v>
                </c:pt>
                <c:pt idx="218">
                  <c:v>11378</c:v>
                </c:pt>
                <c:pt idx="219">
                  <c:v>9479</c:v>
                </c:pt>
                <c:pt idx="220">
                  <c:v>8016</c:v>
                </c:pt>
                <c:pt idx="221">
                  <c:v>6676</c:v>
                </c:pt>
                <c:pt idx="222">
                  <c:v>5014</c:v>
                </c:pt>
                <c:pt idx="223">
                  <c:v>4061</c:v>
                </c:pt>
                <c:pt idx="224">
                  <c:v>2940</c:v>
                </c:pt>
                <c:pt idx="225">
                  <c:v>2328</c:v>
                </c:pt>
                <c:pt idx="226">
                  <c:v>2040</c:v>
                </c:pt>
                <c:pt idx="227">
                  <c:v>1751</c:v>
                </c:pt>
                <c:pt idx="228">
                  <c:v>1558</c:v>
                </c:pt>
                <c:pt idx="229">
                  <c:v>1631</c:v>
                </c:pt>
                <c:pt idx="230">
                  <c:v>1532</c:v>
                </c:pt>
                <c:pt idx="231">
                  <c:v>1511</c:v>
                </c:pt>
                <c:pt idx="232">
                  <c:v>1377</c:v>
                </c:pt>
                <c:pt idx="233">
                  <c:v>1418</c:v>
                </c:pt>
                <c:pt idx="234">
                  <c:v>1478</c:v>
                </c:pt>
                <c:pt idx="235">
                  <c:v>1364</c:v>
                </c:pt>
                <c:pt idx="236">
                  <c:v>1484</c:v>
                </c:pt>
                <c:pt idx="237">
                  <c:v>1398</c:v>
                </c:pt>
                <c:pt idx="238">
                  <c:v>1367</c:v>
                </c:pt>
                <c:pt idx="239">
                  <c:v>1547</c:v>
                </c:pt>
                <c:pt idx="240">
                  <c:v>1434</c:v>
                </c:pt>
                <c:pt idx="241">
                  <c:v>1416</c:v>
                </c:pt>
                <c:pt idx="242">
                  <c:v>1455</c:v>
                </c:pt>
                <c:pt idx="243">
                  <c:v>1432</c:v>
                </c:pt>
                <c:pt idx="244">
                  <c:v>1490</c:v>
                </c:pt>
                <c:pt idx="245">
                  <c:v>1417</c:v>
                </c:pt>
                <c:pt idx="246">
                  <c:v>1425</c:v>
                </c:pt>
                <c:pt idx="247">
                  <c:v>1458</c:v>
                </c:pt>
                <c:pt idx="248">
                  <c:v>1368</c:v>
                </c:pt>
                <c:pt idx="249">
                  <c:v>1510</c:v>
                </c:pt>
                <c:pt idx="250">
                  <c:v>1356</c:v>
                </c:pt>
                <c:pt idx="251">
                  <c:v>1323</c:v>
                </c:pt>
                <c:pt idx="252">
                  <c:v>1444</c:v>
                </c:pt>
                <c:pt idx="253">
                  <c:v>1370</c:v>
                </c:pt>
                <c:pt idx="254">
                  <c:v>1336</c:v>
                </c:pt>
                <c:pt idx="255">
                  <c:v>1398</c:v>
                </c:pt>
                <c:pt idx="256">
                  <c:v>1332</c:v>
                </c:pt>
                <c:pt idx="257">
                  <c:v>1346</c:v>
                </c:pt>
                <c:pt idx="258">
                  <c:v>1327</c:v>
                </c:pt>
                <c:pt idx="259">
                  <c:v>1236</c:v>
                </c:pt>
                <c:pt idx="260">
                  <c:v>1341</c:v>
                </c:pt>
                <c:pt idx="261">
                  <c:v>1235</c:v>
                </c:pt>
                <c:pt idx="262">
                  <c:v>1304</c:v>
                </c:pt>
                <c:pt idx="263">
                  <c:v>1355</c:v>
                </c:pt>
                <c:pt idx="264">
                  <c:v>1168</c:v>
                </c:pt>
                <c:pt idx="265">
                  <c:v>1339</c:v>
                </c:pt>
                <c:pt idx="266">
                  <c:v>1264</c:v>
                </c:pt>
                <c:pt idx="267">
                  <c:v>1254</c:v>
                </c:pt>
                <c:pt idx="268">
                  <c:v>1302</c:v>
                </c:pt>
                <c:pt idx="269">
                  <c:v>1218</c:v>
                </c:pt>
                <c:pt idx="270">
                  <c:v>1379</c:v>
                </c:pt>
                <c:pt idx="271">
                  <c:v>1200</c:v>
                </c:pt>
                <c:pt idx="272">
                  <c:v>1253</c:v>
                </c:pt>
                <c:pt idx="273">
                  <c:v>1211</c:v>
                </c:pt>
                <c:pt idx="274">
                  <c:v>1209</c:v>
                </c:pt>
                <c:pt idx="275">
                  <c:v>1197</c:v>
                </c:pt>
                <c:pt idx="276">
                  <c:v>1342</c:v>
                </c:pt>
                <c:pt idx="277">
                  <c:v>1208</c:v>
                </c:pt>
                <c:pt idx="278">
                  <c:v>1267</c:v>
                </c:pt>
                <c:pt idx="279">
                  <c:v>1264</c:v>
                </c:pt>
                <c:pt idx="280">
                  <c:v>1209</c:v>
                </c:pt>
                <c:pt idx="281">
                  <c:v>1331</c:v>
                </c:pt>
                <c:pt idx="282">
                  <c:v>1222</c:v>
                </c:pt>
                <c:pt idx="283">
                  <c:v>1315</c:v>
                </c:pt>
                <c:pt idx="284">
                  <c:v>1248</c:v>
                </c:pt>
                <c:pt idx="285">
                  <c:v>1215</c:v>
                </c:pt>
                <c:pt idx="286">
                  <c:v>1279</c:v>
                </c:pt>
                <c:pt idx="287">
                  <c:v>1220</c:v>
                </c:pt>
                <c:pt idx="288">
                  <c:v>1184</c:v>
                </c:pt>
                <c:pt idx="289">
                  <c:v>1280</c:v>
                </c:pt>
                <c:pt idx="290">
                  <c:v>1221</c:v>
                </c:pt>
                <c:pt idx="291">
                  <c:v>1315</c:v>
                </c:pt>
                <c:pt idx="292">
                  <c:v>1187</c:v>
                </c:pt>
                <c:pt idx="293">
                  <c:v>1159</c:v>
                </c:pt>
                <c:pt idx="294">
                  <c:v>1235</c:v>
                </c:pt>
                <c:pt idx="295">
                  <c:v>1162</c:v>
                </c:pt>
                <c:pt idx="296">
                  <c:v>1215</c:v>
                </c:pt>
                <c:pt idx="297">
                  <c:v>1167</c:v>
                </c:pt>
                <c:pt idx="298">
                  <c:v>1121</c:v>
                </c:pt>
                <c:pt idx="299">
                  <c:v>1159</c:v>
                </c:pt>
                <c:pt idx="300">
                  <c:v>1089</c:v>
                </c:pt>
                <c:pt idx="301">
                  <c:v>1090</c:v>
                </c:pt>
                <c:pt idx="302">
                  <c:v>1125</c:v>
                </c:pt>
                <c:pt idx="303">
                  <c:v>1116</c:v>
                </c:pt>
                <c:pt idx="304">
                  <c:v>1111</c:v>
                </c:pt>
                <c:pt idx="305">
                  <c:v>1070</c:v>
                </c:pt>
                <c:pt idx="306">
                  <c:v>1036</c:v>
                </c:pt>
                <c:pt idx="307">
                  <c:v>1117</c:v>
                </c:pt>
                <c:pt idx="308">
                  <c:v>970</c:v>
                </c:pt>
                <c:pt idx="309">
                  <c:v>1105</c:v>
                </c:pt>
                <c:pt idx="310">
                  <c:v>1057</c:v>
                </c:pt>
                <c:pt idx="311">
                  <c:v>1079</c:v>
                </c:pt>
                <c:pt idx="312">
                  <c:v>1079</c:v>
                </c:pt>
                <c:pt idx="313">
                  <c:v>1037</c:v>
                </c:pt>
                <c:pt idx="314">
                  <c:v>1028</c:v>
                </c:pt>
                <c:pt idx="315">
                  <c:v>1069</c:v>
                </c:pt>
                <c:pt idx="316">
                  <c:v>1059</c:v>
                </c:pt>
                <c:pt idx="317">
                  <c:v>1122</c:v>
                </c:pt>
                <c:pt idx="318">
                  <c:v>991</c:v>
                </c:pt>
                <c:pt idx="319">
                  <c:v>1072</c:v>
                </c:pt>
                <c:pt idx="320">
                  <c:v>1132</c:v>
                </c:pt>
                <c:pt idx="321">
                  <c:v>1055</c:v>
                </c:pt>
                <c:pt idx="322">
                  <c:v>1017</c:v>
                </c:pt>
                <c:pt idx="323">
                  <c:v>1044</c:v>
                </c:pt>
                <c:pt idx="324">
                  <c:v>966</c:v>
                </c:pt>
                <c:pt idx="325">
                  <c:v>1113</c:v>
                </c:pt>
                <c:pt idx="326">
                  <c:v>1028</c:v>
                </c:pt>
                <c:pt idx="327">
                  <c:v>1027</c:v>
                </c:pt>
                <c:pt idx="328">
                  <c:v>1055</c:v>
                </c:pt>
                <c:pt idx="329">
                  <c:v>1061</c:v>
                </c:pt>
                <c:pt idx="330">
                  <c:v>1087</c:v>
                </c:pt>
                <c:pt idx="331">
                  <c:v>1002</c:v>
                </c:pt>
                <c:pt idx="332">
                  <c:v>1025</c:v>
                </c:pt>
                <c:pt idx="333">
                  <c:v>1110</c:v>
                </c:pt>
                <c:pt idx="334">
                  <c:v>1056</c:v>
                </c:pt>
                <c:pt idx="335">
                  <c:v>1022</c:v>
                </c:pt>
                <c:pt idx="336">
                  <c:v>983</c:v>
                </c:pt>
                <c:pt idx="337">
                  <c:v>1010</c:v>
                </c:pt>
                <c:pt idx="338">
                  <c:v>1103</c:v>
                </c:pt>
                <c:pt idx="339">
                  <c:v>978</c:v>
                </c:pt>
                <c:pt idx="340">
                  <c:v>1022</c:v>
                </c:pt>
                <c:pt idx="341">
                  <c:v>1056</c:v>
                </c:pt>
                <c:pt idx="342">
                  <c:v>980</c:v>
                </c:pt>
                <c:pt idx="343">
                  <c:v>1029</c:v>
                </c:pt>
                <c:pt idx="344">
                  <c:v>1026</c:v>
                </c:pt>
                <c:pt idx="345">
                  <c:v>1015</c:v>
                </c:pt>
                <c:pt idx="346">
                  <c:v>1049</c:v>
                </c:pt>
                <c:pt idx="347">
                  <c:v>981</c:v>
                </c:pt>
                <c:pt idx="348">
                  <c:v>1054</c:v>
                </c:pt>
                <c:pt idx="349">
                  <c:v>987</c:v>
                </c:pt>
                <c:pt idx="350">
                  <c:v>936</c:v>
                </c:pt>
                <c:pt idx="351">
                  <c:v>1042</c:v>
                </c:pt>
                <c:pt idx="352">
                  <c:v>926</c:v>
                </c:pt>
                <c:pt idx="353">
                  <c:v>974</c:v>
                </c:pt>
                <c:pt idx="354">
                  <c:v>1003</c:v>
                </c:pt>
                <c:pt idx="355">
                  <c:v>957</c:v>
                </c:pt>
                <c:pt idx="356">
                  <c:v>936</c:v>
                </c:pt>
                <c:pt idx="357">
                  <c:v>959</c:v>
                </c:pt>
                <c:pt idx="358">
                  <c:v>968</c:v>
                </c:pt>
                <c:pt idx="359">
                  <c:v>1050</c:v>
                </c:pt>
                <c:pt idx="360">
                  <c:v>904</c:v>
                </c:pt>
                <c:pt idx="361">
                  <c:v>987</c:v>
                </c:pt>
                <c:pt idx="362">
                  <c:v>980</c:v>
                </c:pt>
                <c:pt idx="363">
                  <c:v>884</c:v>
                </c:pt>
                <c:pt idx="364">
                  <c:v>946</c:v>
                </c:pt>
                <c:pt idx="365">
                  <c:v>907</c:v>
                </c:pt>
                <c:pt idx="366">
                  <c:v>920</c:v>
                </c:pt>
                <c:pt idx="367">
                  <c:v>944</c:v>
                </c:pt>
                <c:pt idx="368">
                  <c:v>871</c:v>
                </c:pt>
                <c:pt idx="369">
                  <c:v>955</c:v>
                </c:pt>
                <c:pt idx="370">
                  <c:v>893</c:v>
                </c:pt>
                <c:pt idx="371">
                  <c:v>863</c:v>
                </c:pt>
                <c:pt idx="372">
                  <c:v>927</c:v>
                </c:pt>
                <c:pt idx="373">
                  <c:v>861</c:v>
                </c:pt>
                <c:pt idx="374">
                  <c:v>899</c:v>
                </c:pt>
                <c:pt idx="375">
                  <c:v>820</c:v>
                </c:pt>
                <c:pt idx="376">
                  <c:v>827</c:v>
                </c:pt>
                <c:pt idx="377">
                  <c:v>971</c:v>
                </c:pt>
                <c:pt idx="378">
                  <c:v>846</c:v>
                </c:pt>
                <c:pt idx="379">
                  <c:v>855</c:v>
                </c:pt>
                <c:pt idx="380">
                  <c:v>946</c:v>
                </c:pt>
                <c:pt idx="381">
                  <c:v>902</c:v>
                </c:pt>
                <c:pt idx="382">
                  <c:v>903</c:v>
                </c:pt>
                <c:pt idx="383">
                  <c:v>841</c:v>
                </c:pt>
                <c:pt idx="384">
                  <c:v>855</c:v>
                </c:pt>
                <c:pt idx="385">
                  <c:v>908</c:v>
                </c:pt>
                <c:pt idx="386">
                  <c:v>833</c:v>
                </c:pt>
                <c:pt idx="387">
                  <c:v>899</c:v>
                </c:pt>
                <c:pt idx="388">
                  <c:v>906</c:v>
                </c:pt>
                <c:pt idx="389">
                  <c:v>876</c:v>
                </c:pt>
                <c:pt idx="390">
                  <c:v>879</c:v>
                </c:pt>
                <c:pt idx="391">
                  <c:v>835</c:v>
                </c:pt>
                <c:pt idx="392">
                  <c:v>855</c:v>
                </c:pt>
                <c:pt idx="393">
                  <c:v>939</c:v>
                </c:pt>
                <c:pt idx="394">
                  <c:v>826</c:v>
                </c:pt>
                <c:pt idx="395">
                  <c:v>907</c:v>
                </c:pt>
                <c:pt idx="396">
                  <c:v>806</c:v>
                </c:pt>
                <c:pt idx="397">
                  <c:v>844</c:v>
                </c:pt>
                <c:pt idx="398">
                  <c:v>897</c:v>
                </c:pt>
                <c:pt idx="399">
                  <c:v>806</c:v>
                </c:pt>
                <c:pt idx="400">
                  <c:v>778</c:v>
                </c:pt>
                <c:pt idx="401">
                  <c:v>891</c:v>
                </c:pt>
                <c:pt idx="402">
                  <c:v>835</c:v>
                </c:pt>
                <c:pt idx="403">
                  <c:v>892</c:v>
                </c:pt>
                <c:pt idx="404">
                  <c:v>868</c:v>
                </c:pt>
                <c:pt idx="405">
                  <c:v>810</c:v>
                </c:pt>
                <c:pt idx="406">
                  <c:v>939</c:v>
                </c:pt>
                <c:pt idx="407">
                  <c:v>797</c:v>
                </c:pt>
                <c:pt idx="408">
                  <c:v>898</c:v>
                </c:pt>
                <c:pt idx="409">
                  <c:v>837</c:v>
                </c:pt>
                <c:pt idx="410">
                  <c:v>759</c:v>
                </c:pt>
                <c:pt idx="411">
                  <c:v>814</c:v>
                </c:pt>
                <c:pt idx="412">
                  <c:v>761</c:v>
                </c:pt>
                <c:pt idx="413">
                  <c:v>808</c:v>
                </c:pt>
                <c:pt idx="414">
                  <c:v>776</c:v>
                </c:pt>
                <c:pt idx="415">
                  <c:v>773</c:v>
                </c:pt>
                <c:pt idx="416">
                  <c:v>792</c:v>
                </c:pt>
                <c:pt idx="417">
                  <c:v>784</c:v>
                </c:pt>
                <c:pt idx="418">
                  <c:v>747</c:v>
                </c:pt>
                <c:pt idx="419">
                  <c:v>774</c:v>
                </c:pt>
                <c:pt idx="420">
                  <c:v>770</c:v>
                </c:pt>
                <c:pt idx="421">
                  <c:v>832</c:v>
                </c:pt>
                <c:pt idx="422">
                  <c:v>767</c:v>
                </c:pt>
                <c:pt idx="423">
                  <c:v>758</c:v>
                </c:pt>
                <c:pt idx="424">
                  <c:v>779</c:v>
                </c:pt>
                <c:pt idx="425">
                  <c:v>716</c:v>
                </c:pt>
                <c:pt idx="426">
                  <c:v>727</c:v>
                </c:pt>
                <c:pt idx="427">
                  <c:v>763</c:v>
                </c:pt>
                <c:pt idx="428">
                  <c:v>788</c:v>
                </c:pt>
                <c:pt idx="429">
                  <c:v>788</c:v>
                </c:pt>
                <c:pt idx="430">
                  <c:v>755</c:v>
                </c:pt>
                <c:pt idx="431">
                  <c:v>747</c:v>
                </c:pt>
                <c:pt idx="432">
                  <c:v>772</c:v>
                </c:pt>
                <c:pt idx="433">
                  <c:v>706</c:v>
                </c:pt>
                <c:pt idx="434">
                  <c:v>740</c:v>
                </c:pt>
                <c:pt idx="435">
                  <c:v>750</c:v>
                </c:pt>
                <c:pt idx="436">
                  <c:v>779</c:v>
                </c:pt>
                <c:pt idx="437">
                  <c:v>732</c:v>
                </c:pt>
                <c:pt idx="438">
                  <c:v>755</c:v>
                </c:pt>
                <c:pt idx="439">
                  <c:v>696</c:v>
                </c:pt>
                <c:pt idx="440">
                  <c:v>788</c:v>
                </c:pt>
                <c:pt idx="441">
                  <c:v>732</c:v>
                </c:pt>
                <c:pt idx="442">
                  <c:v>774</c:v>
                </c:pt>
                <c:pt idx="443">
                  <c:v>722</c:v>
                </c:pt>
                <c:pt idx="444">
                  <c:v>744</c:v>
                </c:pt>
                <c:pt idx="445">
                  <c:v>793</c:v>
                </c:pt>
                <c:pt idx="446">
                  <c:v>722</c:v>
                </c:pt>
                <c:pt idx="447">
                  <c:v>749</c:v>
                </c:pt>
                <c:pt idx="448">
                  <c:v>699</c:v>
                </c:pt>
                <c:pt idx="449">
                  <c:v>744</c:v>
                </c:pt>
                <c:pt idx="450">
                  <c:v>775</c:v>
                </c:pt>
                <c:pt idx="451">
                  <c:v>732</c:v>
                </c:pt>
                <c:pt idx="452">
                  <c:v>687</c:v>
                </c:pt>
                <c:pt idx="453">
                  <c:v>710</c:v>
                </c:pt>
                <c:pt idx="454">
                  <c:v>678</c:v>
                </c:pt>
                <c:pt idx="455">
                  <c:v>742</c:v>
                </c:pt>
                <c:pt idx="456">
                  <c:v>661</c:v>
                </c:pt>
                <c:pt idx="457">
                  <c:v>684</c:v>
                </c:pt>
                <c:pt idx="458">
                  <c:v>715</c:v>
                </c:pt>
                <c:pt idx="459">
                  <c:v>683</c:v>
                </c:pt>
                <c:pt idx="460">
                  <c:v>736</c:v>
                </c:pt>
                <c:pt idx="461">
                  <c:v>611</c:v>
                </c:pt>
                <c:pt idx="462">
                  <c:v>643</c:v>
                </c:pt>
                <c:pt idx="463">
                  <c:v>638</c:v>
                </c:pt>
                <c:pt idx="464">
                  <c:v>655</c:v>
                </c:pt>
                <c:pt idx="465">
                  <c:v>657</c:v>
                </c:pt>
                <c:pt idx="466">
                  <c:v>703</c:v>
                </c:pt>
                <c:pt idx="467">
                  <c:v>643</c:v>
                </c:pt>
                <c:pt idx="468">
                  <c:v>682</c:v>
                </c:pt>
                <c:pt idx="469">
                  <c:v>617</c:v>
                </c:pt>
                <c:pt idx="470">
                  <c:v>692</c:v>
                </c:pt>
                <c:pt idx="471">
                  <c:v>690</c:v>
                </c:pt>
                <c:pt idx="472">
                  <c:v>658</c:v>
                </c:pt>
                <c:pt idx="473">
                  <c:v>703</c:v>
                </c:pt>
                <c:pt idx="474">
                  <c:v>680</c:v>
                </c:pt>
                <c:pt idx="475">
                  <c:v>608</c:v>
                </c:pt>
                <c:pt idx="476">
                  <c:v>652</c:v>
                </c:pt>
                <c:pt idx="477">
                  <c:v>619</c:v>
                </c:pt>
                <c:pt idx="478">
                  <c:v>614</c:v>
                </c:pt>
                <c:pt idx="479">
                  <c:v>702</c:v>
                </c:pt>
                <c:pt idx="480">
                  <c:v>599</c:v>
                </c:pt>
                <c:pt idx="481">
                  <c:v>664</c:v>
                </c:pt>
                <c:pt idx="482">
                  <c:v>615</c:v>
                </c:pt>
                <c:pt idx="483">
                  <c:v>655</c:v>
                </c:pt>
                <c:pt idx="484">
                  <c:v>712</c:v>
                </c:pt>
                <c:pt idx="485">
                  <c:v>641</c:v>
                </c:pt>
                <c:pt idx="486">
                  <c:v>642</c:v>
                </c:pt>
                <c:pt idx="487">
                  <c:v>623</c:v>
                </c:pt>
                <c:pt idx="488">
                  <c:v>637</c:v>
                </c:pt>
                <c:pt idx="489">
                  <c:v>702</c:v>
                </c:pt>
                <c:pt idx="490">
                  <c:v>646</c:v>
                </c:pt>
                <c:pt idx="491">
                  <c:v>587</c:v>
                </c:pt>
                <c:pt idx="492">
                  <c:v>639</c:v>
                </c:pt>
                <c:pt idx="493">
                  <c:v>637</c:v>
                </c:pt>
                <c:pt idx="494">
                  <c:v>621</c:v>
                </c:pt>
                <c:pt idx="495">
                  <c:v>600</c:v>
                </c:pt>
                <c:pt idx="496">
                  <c:v>622</c:v>
                </c:pt>
                <c:pt idx="497">
                  <c:v>643</c:v>
                </c:pt>
                <c:pt idx="498">
                  <c:v>633</c:v>
                </c:pt>
                <c:pt idx="499">
                  <c:v>666</c:v>
                </c:pt>
                <c:pt idx="500">
                  <c:v>599</c:v>
                </c:pt>
                <c:pt idx="501">
                  <c:v>585</c:v>
                </c:pt>
                <c:pt idx="502">
                  <c:v>614</c:v>
                </c:pt>
                <c:pt idx="503">
                  <c:v>578</c:v>
                </c:pt>
                <c:pt idx="504">
                  <c:v>566</c:v>
                </c:pt>
                <c:pt idx="505">
                  <c:v>617</c:v>
                </c:pt>
                <c:pt idx="506">
                  <c:v>573</c:v>
                </c:pt>
                <c:pt idx="507">
                  <c:v>632</c:v>
                </c:pt>
                <c:pt idx="508">
                  <c:v>525</c:v>
                </c:pt>
                <c:pt idx="509">
                  <c:v>597</c:v>
                </c:pt>
                <c:pt idx="510">
                  <c:v>588</c:v>
                </c:pt>
                <c:pt idx="511">
                  <c:v>533</c:v>
                </c:pt>
                <c:pt idx="512">
                  <c:v>539</c:v>
                </c:pt>
                <c:pt idx="513">
                  <c:v>558</c:v>
                </c:pt>
                <c:pt idx="514">
                  <c:v>539</c:v>
                </c:pt>
                <c:pt idx="515">
                  <c:v>574</c:v>
                </c:pt>
                <c:pt idx="516">
                  <c:v>574</c:v>
                </c:pt>
                <c:pt idx="517">
                  <c:v>585</c:v>
                </c:pt>
                <c:pt idx="518">
                  <c:v>575</c:v>
                </c:pt>
                <c:pt idx="519">
                  <c:v>576</c:v>
                </c:pt>
                <c:pt idx="520">
                  <c:v>606</c:v>
                </c:pt>
                <c:pt idx="521">
                  <c:v>561</c:v>
                </c:pt>
                <c:pt idx="522">
                  <c:v>521</c:v>
                </c:pt>
                <c:pt idx="523">
                  <c:v>600</c:v>
                </c:pt>
                <c:pt idx="524">
                  <c:v>570</c:v>
                </c:pt>
                <c:pt idx="525">
                  <c:v>598</c:v>
                </c:pt>
                <c:pt idx="526">
                  <c:v>579</c:v>
                </c:pt>
                <c:pt idx="527">
                  <c:v>578</c:v>
                </c:pt>
                <c:pt idx="528">
                  <c:v>612</c:v>
                </c:pt>
                <c:pt idx="529">
                  <c:v>572</c:v>
                </c:pt>
                <c:pt idx="530">
                  <c:v>529</c:v>
                </c:pt>
                <c:pt idx="531">
                  <c:v>618</c:v>
                </c:pt>
                <c:pt idx="532">
                  <c:v>526</c:v>
                </c:pt>
                <c:pt idx="533">
                  <c:v>607</c:v>
                </c:pt>
                <c:pt idx="534">
                  <c:v>597</c:v>
                </c:pt>
                <c:pt idx="535">
                  <c:v>540</c:v>
                </c:pt>
                <c:pt idx="536">
                  <c:v>542</c:v>
                </c:pt>
                <c:pt idx="537">
                  <c:v>529</c:v>
                </c:pt>
                <c:pt idx="538">
                  <c:v>500</c:v>
                </c:pt>
                <c:pt idx="539">
                  <c:v>546</c:v>
                </c:pt>
                <c:pt idx="540">
                  <c:v>520</c:v>
                </c:pt>
                <c:pt idx="541">
                  <c:v>551</c:v>
                </c:pt>
                <c:pt idx="542">
                  <c:v>503</c:v>
                </c:pt>
                <c:pt idx="543">
                  <c:v>476</c:v>
                </c:pt>
                <c:pt idx="544">
                  <c:v>496</c:v>
                </c:pt>
                <c:pt idx="545">
                  <c:v>480</c:v>
                </c:pt>
                <c:pt idx="546">
                  <c:v>523</c:v>
                </c:pt>
                <c:pt idx="547">
                  <c:v>499</c:v>
                </c:pt>
                <c:pt idx="548">
                  <c:v>500</c:v>
                </c:pt>
                <c:pt idx="549">
                  <c:v>501</c:v>
                </c:pt>
                <c:pt idx="550">
                  <c:v>433</c:v>
                </c:pt>
                <c:pt idx="551">
                  <c:v>462</c:v>
                </c:pt>
                <c:pt idx="552">
                  <c:v>504</c:v>
                </c:pt>
                <c:pt idx="553">
                  <c:v>483</c:v>
                </c:pt>
                <c:pt idx="554">
                  <c:v>495</c:v>
                </c:pt>
                <c:pt idx="555">
                  <c:v>467</c:v>
                </c:pt>
                <c:pt idx="556">
                  <c:v>445</c:v>
                </c:pt>
                <c:pt idx="557">
                  <c:v>478</c:v>
                </c:pt>
                <c:pt idx="558">
                  <c:v>467</c:v>
                </c:pt>
                <c:pt idx="559">
                  <c:v>474</c:v>
                </c:pt>
                <c:pt idx="560">
                  <c:v>442</c:v>
                </c:pt>
                <c:pt idx="561">
                  <c:v>420</c:v>
                </c:pt>
                <c:pt idx="562">
                  <c:v>462</c:v>
                </c:pt>
                <c:pt idx="563">
                  <c:v>440</c:v>
                </c:pt>
                <c:pt idx="564">
                  <c:v>413</c:v>
                </c:pt>
                <c:pt idx="565">
                  <c:v>472</c:v>
                </c:pt>
                <c:pt idx="566">
                  <c:v>453</c:v>
                </c:pt>
                <c:pt idx="567">
                  <c:v>485</c:v>
                </c:pt>
                <c:pt idx="568">
                  <c:v>440</c:v>
                </c:pt>
                <c:pt idx="569">
                  <c:v>428</c:v>
                </c:pt>
                <c:pt idx="570">
                  <c:v>460</c:v>
                </c:pt>
                <c:pt idx="571">
                  <c:v>441</c:v>
                </c:pt>
                <c:pt idx="572">
                  <c:v>425</c:v>
                </c:pt>
                <c:pt idx="573">
                  <c:v>450</c:v>
                </c:pt>
                <c:pt idx="574">
                  <c:v>406</c:v>
                </c:pt>
                <c:pt idx="575">
                  <c:v>417</c:v>
                </c:pt>
                <c:pt idx="576">
                  <c:v>374</c:v>
                </c:pt>
                <c:pt idx="577">
                  <c:v>382</c:v>
                </c:pt>
                <c:pt idx="578">
                  <c:v>424</c:v>
                </c:pt>
                <c:pt idx="579">
                  <c:v>361</c:v>
                </c:pt>
                <c:pt idx="580">
                  <c:v>385</c:v>
                </c:pt>
                <c:pt idx="581">
                  <c:v>398</c:v>
                </c:pt>
                <c:pt idx="582">
                  <c:v>373</c:v>
                </c:pt>
                <c:pt idx="583">
                  <c:v>396</c:v>
                </c:pt>
                <c:pt idx="584">
                  <c:v>316</c:v>
                </c:pt>
                <c:pt idx="585">
                  <c:v>378</c:v>
                </c:pt>
                <c:pt idx="586">
                  <c:v>355</c:v>
                </c:pt>
                <c:pt idx="587">
                  <c:v>325</c:v>
                </c:pt>
                <c:pt idx="588">
                  <c:v>373</c:v>
                </c:pt>
                <c:pt idx="589">
                  <c:v>310</c:v>
                </c:pt>
                <c:pt idx="590">
                  <c:v>354</c:v>
                </c:pt>
                <c:pt idx="591">
                  <c:v>362</c:v>
                </c:pt>
                <c:pt idx="592">
                  <c:v>336</c:v>
                </c:pt>
                <c:pt idx="593">
                  <c:v>419</c:v>
                </c:pt>
                <c:pt idx="594">
                  <c:v>322</c:v>
                </c:pt>
                <c:pt idx="595">
                  <c:v>357</c:v>
                </c:pt>
                <c:pt idx="596">
                  <c:v>367</c:v>
                </c:pt>
                <c:pt idx="597">
                  <c:v>338</c:v>
                </c:pt>
                <c:pt idx="598">
                  <c:v>362</c:v>
                </c:pt>
                <c:pt idx="599">
                  <c:v>346</c:v>
                </c:pt>
                <c:pt idx="600">
                  <c:v>343</c:v>
                </c:pt>
                <c:pt idx="601">
                  <c:v>357</c:v>
                </c:pt>
                <c:pt idx="602">
                  <c:v>324</c:v>
                </c:pt>
                <c:pt idx="603">
                  <c:v>308</c:v>
                </c:pt>
                <c:pt idx="604">
                  <c:v>320</c:v>
                </c:pt>
                <c:pt idx="605">
                  <c:v>318</c:v>
                </c:pt>
                <c:pt idx="606">
                  <c:v>284</c:v>
                </c:pt>
                <c:pt idx="607">
                  <c:v>302</c:v>
                </c:pt>
                <c:pt idx="608">
                  <c:v>285</c:v>
                </c:pt>
                <c:pt idx="609">
                  <c:v>296</c:v>
                </c:pt>
                <c:pt idx="610">
                  <c:v>303</c:v>
                </c:pt>
                <c:pt idx="611">
                  <c:v>316</c:v>
                </c:pt>
                <c:pt idx="612">
                  <c:v>285</c:v>
                </c:pt>
                <c:pt idx="613">
                  <c:v>243</c:v>
                </c:pt>
                <c:pt idx="614">
                  <c:v>288</c:v>
                </c:pt>
                <c:pt idx="615">
                  <c:v>247</c:v>
                </c:pt>
                <c:pt idx="616">
                  <c:v>232</c:v>
                </c:pt>
                <c:pt idx="617">
                  <c:v>226</c:v>
                </c:pt>
                <c:pt idx="618">
                  <c:v>238</c:v>
                </c:pt>
                <c:pt idx="619">
                  <c:v>234</c:v>
                </c:pt>
                <c:pt idx="620">
                  <c:v>215</c:v>
                </c:pt>
                <c:pt idx="621">
                  <c:v>231</c:v>
                </c:pt>
                <c:pt idx="622">
                  <c:v>233</c:v>
                </c:pt>
                <c:pt idx="623">
                  <c:v>217</c:v>
                </c:pt>
                <c:pt idx="624">
                  <c:v>205</c:v>
                </c:pt>
                <c:pt idx="625">
                  <c:v>207</c:v>
                </c:pt>
                <c:pt idx="626">
                  <c:v>197</c:v>
                </c:pt>
                <c:pt idx="627">
                  <c:v>233</c:v>
                </c:pt>
                <c:pt idx="628">
                  <c:v>192</c:v>
                </c:pt>
                <c:pt idx="629">
                  <c:v>212</c:v>
                </c:pt>
                <c:pt idx="630">
                  <c:v>226</c:v>
                </c:pt>
                <c:pt idx="631">
                  <c:v>205</c:v>
                </c:pt>
                <c:pt idx="632">
                  <c:v>220</c:v>
                </c:pt>
                <c:pt idx="633">
                  <c:v>243</c:v>
                </c:pt>
                <c:pt idx="634">
                  <c:v>238</c:v>
                </c:pt>
                <c:pt idx="635">
                  <c:v>241</c:v>
                </c:pt>
                <c:pt idx="636">
                  <c:v>219</c:v>
                </c:pt>
                <c:pt idx="637">
                  <c:v>250</c:v>
                </c:pt>
                <c:pt idx="638">
                  <c:v>235</c:v>
                </c:pt>
                <c:pt idx="639">
                  <c:v>259</c:v>
                </c:pt>
                <c:pt idx="640">
                  <c:v>236</c:v>
                </c:pt>
                <c:pt idx="641">
                  <c:v>236</c:v>
                </c:pt>
                <c:pt idx="642">
                  <c:v>239</c:v>
                </c:pt>
                <c:pt idx="643">
                  <c:v>249</c:v>
                </c:pt>
                <c:pt idx="644">
                  <c:v>232</c:v>
                </c:pt>
                <c:pt idx="645">
                  <c:v>247</c:v>
                </c:pt>
                <c:pt idx="646">
                  <c:v>180</c:v>
                </c:pt>
                <c:pt idx="647">
                  <c:v>185</c:v>
                </c:pt>
                <c:pt idx="648">
                  <c:v>159</c:v>
                </c:pt>
                <c:pt idx="649">
                  <c:v>177</c:v>
                </c:pt>
                <c:pt idx="650">
                  <c:v>163</c:v>
                </c:pt>
                <c:pt idx="651">
                  <c:v>163</c:v>
                </c:pt>
                <c:pt idx="652">
                  <c:v>147</c:v>
                </c:pt>
                <c:pt idx="653">
                  <c:v>141</c:v>
                </c:pt>
                <c:pt idx="654">
                  <c:v>130</c:v>
                </c:pt>
                <c:pt idx="655">
                  <c:v>120</c:v>
                </c:pt>
                <c:pt idx="656">
                  <c:v>122</c:v>
                </c:pt>
                <c:pt idx="657">
                  <c:v>150</c:v>
                </c:pt>
                <c:pt idx="658">
                  <c:v>128</c:v>
                </c:pt>
                <c:pt idx="659">
                  <c:v>141</c:v>
                </c:pt>
                <c:pt idx="660">
                  <c:v>144</c:v>
                </c:pt>
                <c:pt idx="661">
                  <c:v>145</c:v>
                </c:pt>
                <c:pt idx="662">
                  <c:v>128</c:v>
                </c:pt>
                <c:pt idx="663">
                  <c:v>138</c:v>
                </c:pt>
                <c:pt idx="664">
                  <c:v>180</c:v>
                </c:pt>
                <c:pt idx="665">
                  <c:v>150</c:v>
                </c:pt>
                <c:pt idx="666">
                  <c:v>151</c:v>
                </c:pt>
                <c:pt idx="667">
                  <c:v>155</c:v>
                </c:pt>
                <c:pt idx="668">
                  <c:v>162</c:v>
                </c:pt>
                <c:pt idx="669">
                  <c:v>151</c:v>
                </c:pt>
                <c:pt idx="670">
                  <c:v>139</c:v>
                </c:pt>
                <c:pt idx="671">
                  <c:v>175</c:v>
                </c:pt>
                <c:pt idx="672">
                  <c:v>134</c:v>
                </c:pt>
                <c:pt idx="673">
                  <c:v>119</c:v>
                </c:pt>
                <c:pt idx="674">
                  <c:v>142</c:v>
                </c:pt>
                <c:pt idx="675">
                  <c:v>132</c:v>
                </c:pt>
                <c:pt idx="676">
                  <c:v>129</c:v>
                </c:pt>
                <c:pt idx="677">
                  <c:v>122</c:v>
                </c:pt>
                <c:pt idx="678">
                  <c:v>115</c:v>
                </c:pt>
                <c:pt idx="679">
                  <c:v>94</c:v>
                </c:pt>
                <c:pt idx="680">
                  <c:v>94</c:v>
                </c:pt>
                <c:pt idx="681">
                  <c:v>97</c:v>
                </c:pt>
                <c:pt idx="682">
                  <c:v>98</c:v>
                </c:pt>
                <c:pt idx="683">
                  <c:v>88</c:v>
                </c:pt>
                <c:pt idx="684">
                  <c:v>89</c:v>
                </c:pt>
                <c:pt idx="685">
                  <c:v>91</c:v>
                </c:pt>
                <c:pt idx="686">
                  <c:v>85</c:v>
                </c:pt>
                <c:pt idx="687">
                  <c:v>98</c:v>
                </c:pt>
                <c:pt idx="688">
                  <c:v>80</c:v>
                </c:pt>
                <c:pt idx="689">
                  <c:v>69</c:v>
                </c:pt>
                <c:pt idx="690">
                  <c:v>78</c:v>
                </c:pt>
                <c:pt idx="691">
                  <c:v>58</c:v>
                </c:pt>
                <c:pt idx="692">
                  <c:v>77</c:v>
                </c:pt>
                <c:pt idx="693">
                  <c:v>60</c:v>
                </c:pt>
                <c:pt idx="694">
                  <c:v>62</c:v>
                </c:pt>
                <c:pt idx="695">
                  <c:v>77</c:v>
                </c:pt>
                <c:pt idx="696">
                  <c:v>56</c:v>
                </c:pt>
                <c:pt idx="697">
                  <c:v>73</c:v>
                </c:pt>
                <c:pt idx="698">
                  <c:v>56</c:v>
                </c:pt>
                <c:pt idx="699">
                  <c:v>70</c:v>
                </c:pt>
                <c:pt idx="700">
                  <c:v>83</c:v>
                </c:pt>
                <c:pt idx="701">
                  <c:v>74</c:v>
                </c:pt>
                <c:pt idx="702">
                  <c:v>71</c:v>
                </c:pt>
                <c:pt idx="703">
                  <c:v>98</c:v>
                </c:pt>
                <c:pt idx="704">
                  <c:v>71</c:v>
                </c:pt>
                <c:pt idx="705">
                  <c:v>75</c:v>
                </c:pt>
                <c:pt idx="706">
                  <c:v>85</c:v>
                </c:pt>
                <c:pt idx="707">
                  <c:v>80</c:v>
                </c:pt>
                <c:pt idx="708">
                  <c:v>81</c:v>
                </c:pt>
                <c:pt idx="709">
                  <c:v>69</c:v>
                </c:pt>
                <c:pt idx="710">
                  <c:v>80</c:v>
                </c:pt>
                <c:pt idx="711">
                  <c:v>81</c:v>
                </c:pt>
                <c:pt idx="712">
                  <c:v>81</c:v>
                </c:pt>
                <c:pt idx="713">
                  <c:v>77</c:v>
                </c:pt>
                <c:pt idx="714">
                  <c:v>66</c:v>
                </c:pt>
                <c:pt idx="715">
                  <c:v>62</c:v>
                </c:pt>
                <c:pt idx="716">
                  <c:v>65</c:v>
                </c:pt>
                <c:pt idx="717">
                  <c:v>64</c:v>
                </c:pt>
                <c:pt idx="718">
                  <c:v>58</c:v>
                </c:pt>
                <c:pt idx="719">
                  <c:v>60</c:v>
                </c:pt>
                <c:pt idx="720">
                  <c:v>50</c:v>
                </c:pt>
                <c:pt idx="721">
                  <c:v>49</c:v>
                </c:pt>
                <c:pt idx="722">
                  <c:v>44</c:v>
                </c:pt>
                <c:pt idx="723">
                  <c:v>53</c:v>
                </c:pt>
                <c:pt idx="724">
                  <c:v>38</c:v>
                </c:pt>
                <c:pt idx="725">
                  <c:v>38</c:v>
                </c:pt>
                <c:pt idx="726">
                  <c:v>43</c:v>
                </c:pt>
                <c:pt idx="727">
                  <c:v>45</c:v>
                </c:pt>
                <c:pt idx="728">
                  <c:v>40</c:v>
                </c:pt>
                <c:pt idx="729">
                  <c:v>40</c:v>
                </c:pt>
                <c:pt idx="730">
                  <c:v>45</c:v>
                </c:pt>
                <c:pt idx="731">
                  <c:v>34</c:v>
                </c:pt>
                <c:pt idx="732">
                  <c:v>32</c:v>
                </c:pt>
                <c:pt idx="733">
                  <c:v>33</c:v>
                </c:pt>
                <c:pt idx="734">
                  <c:v>33</c:v>
                </c:pt>
                <c:pt idx="735">
                  <c:v>23</c:v>
                </c:pt>
                <c:pt idx="736">
                  <c:v>38</c:v>
                </c:pt>
                <c:pt idx="737">
                  <c:v>41</c:v>
                </c:pt>
                <c:pt idx="738">
                  <c:v>17</c:v>
                </c:pt>
                <c:pt idx="739">
                  <c:v>15</c:v>
                </c:pt>
                <c:pt idx="740">
                  <c:v>33</c:v>
                </c:pt>
                <c:pt idx="741">
                  <c:v>25</c:v>
                </c:pt>
                <c:pt idx="742">
                  <c:v>22</c:v>
                </c:pt>
                <c:pt idx="743">
                  <c:v>15</c:v>
                </c:pt>
                <c:pt idx="744">
                  <c:v>24</c:v>
                </c:pt>
                <c:pt idx="745">
                  <c:v>22</c:v>
                </c:pt>
                <c:pt idx="746">
                  <c:v>23</c:v>
                </c:pt>
                <c:pt idx="747">
                  <c:v>9</c:v>
                </c:pt>
                <c:pt idx="748">
                  <c:v>26</c:v>
                </c:pt>
                <c:pt idx="749">
                  <c:v>18</c:v>
                </c:pt>
                <c:pt idx="750">
                  <c:v>18</c:v>
                </c:pt>
                <c:pt idx="751">
                  <c:v>12</c:v>
                </c:pt>
                <c:pt idx="752">
                  <c:v>20</c:v>
                </c:pt>
                <c:pt idx="753">
                  <c:v>18</c:v>
                </c:pt>
                <c:pt idx="754">
                  <c:v>20</c:v>
                </c:pt>
                <c:pt idx="755">
                  <c:v>17</c:v>
                </c:pt>
                <c:pt idx="756">
                  <c:v>14</c:v>
                </c:pt>
                <c:pt idx="757">
                  <c:v>23</c:v>
                </c:pt>
                <c:pt idx="758">
                  <c:v>19</c:v>
                </c:pt>
                <c:pt idx="759">
                  <c:v>20</c:v>
                </c:pt>
                <c:pt idx="760">
                  <c:v>19</c:v>
                </c:pt>
                <c:pt idx="761">
                  <c:v>22</c:v>
                </c:pt>
                <c:pt idx="762">
                  <c:v>13</c:v>
                </c:pt>
                <c:pt idx="763">
                  <c:v>26</c:v>
                </c:pt>
                <c:pt idx="764">
                  <c:v>19</c:v>
                </c:pt>
                <c:pt idx="765">
                  <c:v>18</c:v>
                </c:pt>
                <c:pt idx="766">
                  <c:v>21</c:v>
                </c:pt>
                <c:pt idx="767">
                  <c:v>25</c:v>
                </c:pt>
                <c:pt idx="768">
                  <c:v>15</c:v>
                </c:pt>
                <c:pt idx="769">
                  <c:v>23</c:v>
                </c:pt>
                <c:pt idx="770">
                  <c:v>24</c:v>
                </c:pt>
                <c:pt idx="771">
                  <c:v>20</c:v>
                </c:pt>
                <c:pt idx="772">
                  <c:v>27</c:v>
                </c:pt>
                <c:pt idx="773">
                  <c:v>22</c:v>
                </c:pt>
                <c:pt idx="774">
                  <c:v>15</c:v>
                </c:pt>
                <c:pt idx="775">
                  <c:v>26</c:v>
                </c:pt>
                <c:pt idx="776">
                  <c:v>11</c:v>
                </c:pt>
                <c:pt idx="777">
                  <c:v>20</c:v>
                </c:pt>
                <c:pt idx="778">
                  <c:v>19</c:v>
                </c:pt>
                <c:pt idx="779">
                  <c:v>17</c:v>
                </c:pt>
                <c:pt idx="780">
                  <c:v>23</c:v>
                </c:pt>
                <c:pt idx="781">
                  <c:v>17</c:v>
                </c:pt>
                <c:pt idx="782">
                  <c:v>7</c:v>
                </c:pt>
                <c:pt idx="783">
                  <c:v>27</c:v>
                </c:pt>
                <c:pt idx="784">
                  <c:v>10</c:v>
                </c:pt>
                <c:pt idx="785">
                  <c:v>25</c:v>
                </c:pt>
                <c:pt idx="786">
                  <c:v>9</c:v>
                </c:pt>
                <c:pt idx="787">
                  <c:v>7</c:v>
                </c:pt>
                <c:pt idx="788">
                  <c:v>19</c:v>
                </c:pt>
                <c:pt idx="789">
                  <c:v>9</c:v>
                </c:pt>
                <c:pt idx="790">
                  <c:v>4</c:v>
                </c:pt>
                <c:pt idx="791">
                  <c:v>9</c:v>
                </c:pt>
                <c:pt idx="792">
                  <c:v>9</c:v>
                </c:pt>
                <c:pt idx="793">
                  <c:v>13</c:v>
                </c:pt>
                <c:pt idx="794">
                  <c:v>9</c:v>
                </c:pt>
                <c:pt idx="795">
                  <c:v>10</c:v>
                </c:pt>
                <c:pt idx="796">
                  <c:v>10</c:v>
                </c:pt>
                <c:pt idx="797">
                  <c:v>7</c:v>
                </c:pt>
                <c:pt idx="798">
                  <c:v>7</c:v>
                </c:pt>
                <c:pt idx="799">
                  <c:v>6</c:v>
                </c:pt>
                <c:pt idx="800">
                  <c:v>6</c:v>
                </c:pt>
                <c:pt idx="801">
                  <c:v>8</c:v>
                </c:pt>
                <c:pt idx="802">
                  <c:v>11</c:v>
                </c:pt>
                <c:pt idx="803">
                  <c:v>3</c:v>
                </c:pt>
                <c:pt idx="804">
                  <c:v>13</c:v>
                </c:pt>
                <c:pt idx="805">
                  <c:v>8</c:v>
                </c:pt>
                <c:pt idx="806">
                  <c:v>6</c:v>
                </c:pt>
                <c:pt idx="807">
                  <c:v>9</c:v>
                </c:pt>
                <c:pt idx="808">
                  <c:v>14</c:v>
                </c:pt>
                <c:pt idx="809">
                  <c:v>11</c:v>
                </c:pt>
                <c:pt idx="810">
                  <c:v>13</c:v>
                </c:pt>
                <c:pt idx="811">
                  <c:v>11</c:v>
                </c:pt>
                <c:pt idx="812">
                  <c:v>5</c:v>
                </c:pt>
                <c:pt idx="813">
                  <c:v>12</c:v>
                </c:pt>
                <c:pt idx="814">
                  <c:v>12</c:v>
                </c:pt>
                <c:pt idx="815">
                  <c:v>12</c:v>
                </c:pt>
                <c:pt idx="816">
                  <c:v>13</c:v>
                </c:pt>
                <c:pt idx="817">
                  <c:v>8</c:v>
                </c:pt>
                <c:pt idx="818">
                  <c:v>10</c:v>
                </c:pt>
                <c:pt idx="819">
                  <c:v>8</c:v>
                </c:pt>
                <c:pt idx="820">
                  <c:v>4</c:v>
                </c:pt>
                <c:pt idx="821">
                  <c:v>7</c:v>
                </c:pt>
                <c:pt idx="822">
                  <c:v>8</c:v>
                </c:pt>
                <c:pt idx="823">
                  <c:v>5</c:v>
                </c:pt>
                <c:pt idx="824">
                  <c:v>5</c:v>
                </c:pt>
                <c:pt idx="825">
                  <c:v>3</c:v>
                </c:pt>
                <c:pt idx="826">
                  <c:v>3</c:v>
                </c:pt>
                <c:pt idx="827">
                  <c:v>3</c:v>
                </c:pt>
                <c:pt idx="828">
                  <c:v>1</c:v>
                </c:pt>
                <c:pt idx="829">
                  <c:v>2</c:v>
                </c:pt>
                <c:pt idx="830">
                  <c:v>3</c:v>
                </c:pt>
                <c:pt idx="831">
                  <c:v>0</c:v>
                </c:pt>
                <c:pt idx="832">
                  <c:v>5</c:v>
                </c:pt>
                <c:pt idx="833">
                  <c:v>0</c:v>
                </c:pt>
                <c:pt idx="834">
                  <c:v>5</c:v>
                </c:pt>
                <c:pt idx="835">
                  <c:v>2</c:v>
                </c:pt>
                <c:pt idx="836">
                  <c:v>3</c:v>
                </c:pt>
                <c:pt idx="837">
                  <c:v>2</c:v>
                </c:pt>
                <c:pt idx="838">
                  <c:v>3</c:v>
                </c:pt>
                <c:pt idx="839">
                  <c:v>3</c:v>
                </c:pt>
                <c:pt idx="840">
                  <c:v>2</c:v>
                </c:pt>
                <c:pt idx="841">
                  <c:v>2</c:v>
                </c:pt>
                <c:pt idx="842">
                  <c:v>3</c:v>
                </c:pt>
                <c:pt idx="843">
                  <c:v>2</c:v>
                </c:pt>
                <c:pt idx="844">
                  <c:v>2</c:v>
                </c:pt>
                <c:pt idx="845">
                  <c:v>1</c:v>
                </c:pt>
                <c:pt idx="846">
                  <c:v>1</c:v>
                </c:pt>
                <c:pt idx="847">
                  <c:v>1</c:v>
                </c:pt>
                <c:pt idx="848">
                  <c:v>2</c:v>
                </c:pt>
                <c:pt idx="849">
                  <c:v>1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0</c:v>
                </c:pt>
                <c:pt idx="854">
                  <c:v>3</c:v>
                </c:pt>
                <c:pt idx="855">
                  <c:v>2</c:v>
                </c:pt>
                <c:pt idx="856">
                  <c:v>1</c:v>
                </c:pt>
                <c:pt idx="857">
                  <c:v>0</c:v>
                </c:pt>
                <c:pt idx="858">
                  <c:v>1</c:v>
                </c:pt>
                <c:pt idx="859">
                  <c:v>0</c:v>
                </c:pt>
                <c:pt idx="860">
                  <c:v>0</c:v>
                </c:pt>
                <c:pt idx="861">
                  <c:v>2</c:v>
                </c:pt>
                <c:pt idx="862">
                  <c:v>2</c:v>
                </c:pt>
                <c:pt idx="863">
                  <c:v>1</c:v>
                </c:pt>
                <c:pt idx="864">
                  <c:v>0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0</c:v>
                </c:pt>
                <c:pt idx="873">
                  <c:v>3</c:v>
                </c:pt>
                <c:pt idx="874">
                  <c:v>0</c:v>
                </c:pt>
                <c:pt idx="875">
                  <c:v>1</c:v>
                </c:pt>
                <c:pt idx="876">
                  <c:v>0</c:v>
                </c:pt>
                <c:pt idx="877">
                  <c:v>0</c:v>
                </c:pt>
                <c:pt idx="878">
                  <c:v>2</c:v>
                </c:pt>
                <c:pt idx="879">
                  <c:v>0</c:v>
                </c:pt>
                <c:pt idx="880">
                  <c:v>0</c:v>
                </c:pt>
                <c:pt idx="881">
                  <c:v>2</c:v>
                </c:pt>
                <c:pt idx="882">
                  <c:v>1</c:v>
                </c:pt>
                <c:pt idx="883">
                  <c:v>0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2</c:v>
                </c:pt>
                <c:pt idx="888">
                  <c:v>1</c:v>
                </c:pt>
                <c:pt idx="889">
                  <c:v>1</c:v>
                </c:pt>
                <c:pt idx="890">
                  <c:v>0</c:v>
                </c:pt>
                <c:pt idx="891">
                  <c:v>0</c:v>
                </c:pt>
                <c:pt idx="892">
                  <c:v>3</c:v>
                </c:pt>
                <c:pt idx="893">
                  <c:v>0</c:v>
                </c:pt>
                <c:pt idx="894">
                  <c:v>1</c:v>
                </c:pt>
                <c:pt idx="895">
                  <c:v>0</c:v>
                </c:pt>
                <c:pt idx="896">
                  <c:v>0</c:v>
                </c:pt>
                <c:pt idx="897">
                  <c:v>1</c:v>
                </c:pt>
                <c:pt idx="898">
                  <c:v>2</c:v>
                </c:pt>
                <c:pt idx="899">
                  <c:v>1</c:v>
                </c:pt>
                <c:pt idx="900">
                  <c:v>0</c:v>
                </c:pt>
                <c:pt idx="901">
                  <c:v>2</c:v>
                </c:pt>
                <c:pt idx="902">
                  <c:v>1</c:v>
                </c:pt>
                <c:pt idx="903">
                  <c:v>1</c:v>
                </c:pt>
                <c:pt idx="904">
                  <c:v>0</c:v>
                </c:pt>
                <c:pt idx="905">
                  <c:v>0</c:v>
                </c:pt>
                <c:pt idx="906">
                  <c:v>1</c:v>
                </c:pt>
                <c:pt idx="907">
                  <c:v>1</c:v>
                </c:pt>
                <c:pt idx="908">
                  <c:v>1</c:v>
                </c:pt>
                <c:pt idx="909">
                  <c:v>0</c:v>
                </c:pt>
                <c:pt idx="910">
                  <c:v>0</c:v>
                </c:pt>
                <c:pt idx="911">
                  <c:v>1</c:v>
                </c:pt>
                <c:pt idx="912">
                  <c:v>1</c:v>
                </c:pt>
                <c:pt idx="913">
                  <c:v>2</c:v>
                </c:pt>
                <c:pt idx="914">
                  <c:v>3</c:v>
                </c:pt>
                <c:pt idx="915">
                  <c:v>0</c:v>
                </c:pt>
                <c:pt idx="916">
                  <c:v>1</c:v>
                </c:pt>
                <c:pt idx="917">
                  <c:v>0</c:v>
                </c:pt>
                <c:pt idx="918">
                  <c:v>1</c:v>
                </c:pt>
                <c:pt idx="919">
                  <c:v>0</c:v>
                </c:pt>
                <c:pt idx="920">
                  <c:v>1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2</c:v>
                </c:pt>
                <c:pt idx="931">
                  <c:v>0</c:v>
                </c:pt>
                <c:pt idx="932">
                  <c:v>0</c:v>
                </c:pt>
                <c:pt idx="933">
                  <c:v>2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2</c:v>
                </c:pt>
                <c:pt idx="938">
                  <c:v>2</c:v>
                </c:pt>
                <c:pt idx="939">
                  <c:v>0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2</c:v>
                </c:pt>
                <c:pt idx="944">
                  <c:v>0</c:v>
                </c:pt>
                <c:pt idx="945">
                  <c:v>1</c:v>
                </c:pt>
                <c:pt idx="946">
                  <c:v>0</c:v>
                </c:pt>
                <c:pt idx="947">
                  <c:v>1</c:v>
                </c:pt>
                <c:pt idx="948">
                  <c:v>1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1</c:v>
                </c:pt>
                <c:pt idx="953">
                  <c:v>0</c:v>
                </c:pt>
                <c:pt idx="954">
                  <c:v>0</c:v>
                </c:pt>
                <c:pt idx="955">
                  <c:v>2</c:v>
                </c:pt>
                <c:pt idx="956">
                  <c:v>1</c:v>
                </c:pt>
                <c:pt idx="957">
                  <c:v>1</c:v>
                </c:pt>
                <c:pt idx="958">
                  <c:v>2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0</c:v>
                </c:pt>
                <c:pt idx="963">
                  <c:v>0</c:v>
                </c:pt>
                <c:pt idx="964">
                  <c:v>1</c:v>
                </c:pt>
                <c:pt idx="965">
                  <c:v>2</c:v>
                </c:pt>
                <c:pt idx="966">
                  <c:v>0</c:v>
                </c:pt>
                <c:pt idx="967">
                  <c:v>1</c:v>
                </c:pt>
                <c:pt idx="968">
                  <c:v>1</c:v>
                </c:pt>
                <c:pt idx="969">
                  <c:v>0</c:v>
                </c:pt>
                <c:pt idx="970">
                  <c:v>1</c:v>
                </c:pt>
                <c:pt idx="971">
                  <c:v>1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1</c:v>
                </c:pt>
                <c:pt idx="980">
                  <c:v>1</c:v>
                </c:pt>
                <c:pt idx="981">
                  <c:v>0</c:v>
                </c:pt>
                <c:pt idx="982">
                  <c:v>0</c:v>
                </c:pt>
                <c:pt idx="983">
                  <c:v>1</c:v>
                </c:pt>
                <c:pt idx="984">
                  <c:v>2</c:v>
                </c:pt>
                <c:pt idx="985">
                  <c:v>0</c:v>
                </c:pt>
                <c:pt idx="986">
                  <c:v>1</c:v>
                </c:pt>
                <c:pt idx="987">
                  <c:v>2</c:v>
                </c:pt>
                <c:pt idx="988">
                  <c:v>1</c:v>
                </c:pt>
                <c:pt idx="989">
                  <c:v>0</c:v>
                </c:pt>
                <c:pt idx="990">
                  <c:v>1</c:v>
                </c:pt>
                <c:pt idx="991">
                  <c:v>1</c:v>
                </c:pt>
                <c:pt idx="992">
                  <c:v>1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1</c:v>
                </c:pt>
                <c:pt idx="997">
                  <c:v>1</c:v>
                </c:pt>
                <c:pt idx="998">
                  <c:v>0</c:v>
                </c:pt>
                <c:pt idx="999">
                  <c:v>425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AA-432C-AEC2-968F63D2A4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TW00NNaID2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Sheet1!$A$2:$A$1002</c:f>
              <c:numCache>
                <c:formatCode>General</c:formatCode>
                <c:ptCount val="10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  <c:pt idx="743">
                  <c:v>7.44</c:v>
                </c:pt>
                <c:pt idx="744">
                  <c:v>7.45</c:v>
                </c:pt>
                <c:pt idx="745">
                  <c:v>7.46</c:v>
                </c:pt>
                <c:pt idx="746">
                  <c:v>7.47</c:v>
                </c:pt>
                <c:pt idx="747">
                  <c:v>7.48</c:v>
                </c:pt>
                <c:pt idx="748">
                  <c:v>7.49</c:v>
                </c:pt>
                <c:pt idx="749">
                  <c:v>7.5</c:v>
                </c:pt>
                <c:pt idx="750">
                  <c:v>7.51</c:v>
                </c:pt>
                <c:pt idx="751">
                  <c:v>7.52</c:v>
                </c:pt>
                <c:pt idx="752">
                  <c:v>7.53</c:v>
                </c:pt>
                <c:pt idx="753">
                  <c:v>7.54</c:v>
                </c:pt>
                <c:pt idx="754">
                  <c:v>7.55</c:v>
                </c:pt>
                <c:pt idx="755">
                  <c:v>7.56</c:v>
                </c:pt>
                <c:pt idx="756">
                  <c:v>7.57</c:v>
                </c:pt>
                <c:pt idx="757">
                  <c:v>7.58</c:v>
                </c:pt>
                <c:pt idx="758">
                  <c:v>7.59</c:v>
                </c:pt>
                <c:pt idx="759">
                  <c:v>7.6</c:v>
                </c:pt>
                <c:pt idx="760">
                  <c:v>7.61</c:v>
                </c:pt>
                <c:pt idx="761">
                  <c:v>7.62</c:v>
                </c:pt>
                <c:pt idx="762">
                  <c:v>7.63</c:v>
                </c:pt>
                <c:pt idx="763">
                  <c:v>7.64</c:v>
                </c:pt>
                <c:pt idx="764">
                  <c:v>7.65</c:v>
                </c:pt>
                <c:pt idx="765">
                  <c:v>7.66</c:v>
                </c:pt>
                <c:pt idx="766">
                  <c:v>7.67</c:v>
                </c:pt>
                <c:pt idx="767">
                  <c:v>7.68</c:v>
                </c:pt>
                <c:pt idx="768">
                  <c:v>7.69</c:v>
                </c:pt>
                <c:pt idx="769">
                  <c:v>7.7</c:v>
                </c:pt>
                <c:pt idx="770">
                  <c:v>7.71</c:v>
                </c:pt>
                <c:pt idx="771">
                  <c:v>7.72</c:v>
                </c:pt>
                <c:pt idx="772">
                  <c:v>7.73</c:v>
                </c:pt>
                <c:pt idx="773">
                  <c:v>7.74</c:v>
                </c:pt>
                <c:pt idx="774">
                  <c:v>7.75</c:v>
                </c:pt>
                <c:pt idx="775">
                  <c:v>7.76</c:v>
                </c:pt>
                <c:pt idx="776">
                  <c:v>7.77</c:v>
                </c:pt>
                <c:pt idx="777">
                  <c:v>7.78</c:v>
                </c:pt>
                <c:pt idx="778">
                  <c:v>7.79</c:v>
                </c:pt>
                <c:pt idx="779">
                  <c:v>7.8</c:v>
                </c:pt>
                <c:pt idx="780">
                  <c:v>7.81</c:v>
                </c:pt>
                <c:pt idx="781">
                  <c:v>7.82</c:v>
                </c:pt>
                <c:pt idx="782">
                  <c:v>7.83</c:v>
                </c:pt>
                <c:pt idx="783">
                  <c:v>7.84</c:v>
                </c:pt>
                <c:pt idx="784">
                  <c:v>7.85</c:v>
                </c:pt>
                <c:pt idx="785">
                  <c:v>7.86</c:v>
                </c:pt>
                <c:pt idx="786">
                  <c:v>7.87</c:v>
                </c:pt>
                <c:pt idx="787">
                  <c:v>7.88</c:v>
                </c:pt>
                <c:pt idx="788">
                  <c:v>7.89</c:v>
                </c:pt>
                <c:pt idx="789">
                  <c:v>7.9</c:v>
                </c:pt>
                <c:pt idx="790">
                  <c:v>7.91</c:v>
                </c:pt>
                <c:pt idx="791">
                  <c:v>7.92</c:v>
                </c:pt>
                <c:pt idx="792">
                  <c:v>7.93</c:v>
                </c:pt>
                <c:pt idx="793">
                  <c:v>7.94</c:v>
                </c:pt>
                <c:pt idx="794">
                  <c:v>7.95</c:v>
                </c:pt>
                <c:pt idx="795">
                  <c:v>7.96</c:v>
                </c:pt>
                <c:pt idx="796">
                  <c:v>7.97</c:v>
                </c:pt>
                <c:pt idx="797">
                  <c:v>7.98</c:v>
                </c:pt>
                <c:pt idx="798">
                  <c:v>7.99</c:v>
                </c:pt>
                <c:pt idx="799">
                  <c:v>8</c:v>
                </c:pt>
                <c:pt idx="800">
                  <c:v>8.01</c:v>
                </c:pt>
                <c:pt idx="801">
                  <c:v>8.02</c:v>
                </c:pt>
                <c:pt idx="802">
                  <c:v>8.0299999999999994</c:v>
                </c:pt>
                <c:pt idx="803">
                  <c:v>8.0399999999999991</c:v>
                </c:pt>
                <c:pt idx="804">
                  <c:v>8.0500000000000007</c:v>
                </c:pt>
                <c:pt idx="805">
                  <c:v>8.06</c:v>
                </c:pt>
                <c:pt idx="806">
                  <c:v>8.07</c:v>
                </c:pt>
                <c:pt idx="807">
                  <c:v>8.08</c:v>
                </c:pt>
                <c:pt idx="808">
                  <c:v>8.09</c:v>
                </c:pt>
                <c:pt idx="809">
                  <c:v>8.1</c:v>
                </c:pt>
                <c:pt idx="810">
                  <c:v>8.11</c:v>
                </c:pt>
                <c:pt idx="811">
                  <c:v>8.1199999999999992</c:v>
                </c:pt>
                <c:pt idx="812">
                  <c:v>8.1300000000000008</c:v>
                </c:pt>
                <c:pt idx="813">
                  <c:v>8.14</c:v>
                </c:pt>
                <c:pt idx="814">
                  <c:v>8.15</c:v>
                </c:pt>
                <c:pt idx="815">
                  <c:v>8.16</c:v>
                </c:pt>
                <c:pt idx="816">
                  <c:v>8.17</c:v>
                </c:pt>
                <c:pt idx="817">
                  <c:v>8.18</c:v>
                </c:pt>
                <c:pt idx="818">
                  <c:v>8.19</c:v>
                </c:pt>
                <c:pt idx="819">
                  <c:v>8.1999999999999993</c:v>
                </c:pt>
                <c:pt idx="820">
                  <c:v>8.2100000000000009</c:v>
                </c:pt>
                <c:pt idx="821">
                  <c:v>8.2200000000000006</c:v>
                </c:pt>
                <c:pt idx="822">
                  <c:v>8.23</c:v>
                </c:pt>
                <c:pt idx="823">
                  <c:v>8.24</c:v>
                </c:pt>
                <c:pt idx="824">
                  <c:v>8.25</c:v>
                </c:pt>
                <c:pt idx="825">
                  <c:v>8.26</c:v>
                </c:pt>
                <c:pt idx="826">
                  <c:v>8.27</c:v>
                </c:pt>
                <c:pt idx="827">
                  <c:v>8.2799999999999994</c:v>
                </c:pt>
                <c:pt idx="828">
                  <c:v>8.2899999999999991</c:v>
                </c:pt>
                <c:pt idx="829">
                  <c:v>8.3000000000000007</c:v>
                </c:pt>
                <c:pt idx="830">
                  <c:v>8.31</c:v>
                </c:pt>
                <c:pt idx="831">
                  <c:v>8.32</c:v>
                </c:pt>
                <c:pt idx="832">
                  <c:v>8.33</c:v>
                </c:pt>
                <c:pt idx="833">
                  <c:v>8.34</c:v>
                </c:pt>
                <c:pt idx="834">
                  <c:v>8.35</c:v>
                </c:pt>
                <c:pt idx="835">
                  <c:v>8.36</c:v>
                </c:pt>
                <c:pt idx="836">
                  <c:v>8.3699999999999992</c:v>
                </c:pt>
                <c:pt idx="837">
                  <c:v>8.3800000000000008</c:v>
                </c:pt>
                <c:pt idx="838">
                  <c:v>8.39</c:v>
                </c:pt>
                <c:pt idx="839">
                  <c:v>8.4</c:v>
                </c:pt>
                <c:pt idx="840">
                  <c:v>8.41</c:v>
                </c:pt>
                <c:pt idx="841">
                  <c:v>8.42</c:v>
                </c:pt>
                <c:pt idx="842">
                  <c:v>8.43</c:v>
                </c:pt>
                <c:pt idx="843">
                  <c:v>8.44</c:v>
                </c:pt>
                <c:pt idx="844">
                  <c:v>8.4499999999999993</c:v>
                </c:pt>
                <c:pt idx="845">
                  <c:v>8.4600000000000009</c:v>
                </c:pt>
                <c:pt idx="846">
                  <c:v>8.4700000000000006</c:v>
                </c:pt>
                <c:pt idx="847">
                  <c:v>8.48</c:v>
                </c:pt>
                <c:pt idx="848">
                  <c:v>8.49</c:v>
                </c:pt>
                <c:pt idx="849">
                  <c:v>8.5</c:v>
                </c:pt>
                <c:pt idx="850">
                  <c:v>8.51</c:v>
                </c:pt>
                <c:pt idx="851">
                  <c:v>8.52</c:v>
                </c:pt>
                <c:pt idx="852">
                  <c:v>8.5299999999999994</c:v>
                </c:pt>
                <c:pt idx="853">
                  <c:v>8.5399999999999991</c:v>
                </c:pt>
                <c:pt idx="854">
                  <c:v>8.5500000000000007</c:v>
                </c:pt>
                <c:pt idx="855">
                  <c:v>8.56</c:v>
                </c:pt>
                <c:pt idx="856">
                  <c:v>8.57</c:v>
                </c:pt>
                <c:pt idx="857">
                  <c:v>8.58</c:v>
                </c:pt>
                <c:pt idx="858">
                  <c:v>8.59</c:v>
                </c:pt>
                <c:pt idx="859">
                  <c:v>8.6</c:v>
                </c:pt>
                <c:pt idx="860">
                  <c:v>8.61</c:v>
                </c:pt>
                <c:pt idx="861">
                  <c:v>8.6199999999999992</c:v>
                </c:pt>
                <c:pt idx="862">
                  <c:v>8.6300000000000008</c:v>
                </c:pt>
                <c:pt idx="863">
                  <c:v>8.64</c:v>
                </c:pt>
                <c:pt idx="864">
                  <c:v>8.65</c:v>
                </c:pt>
                <c:pt idx="865">
                  <c:v>8.66</c:v>
                </c:pt>
                <c:pt idx="866">
                  <c:v>8.67</c:v>
                </c:pt>
                <c:pt idx="867">
                  <c:v>8.68</c:v>
                </c:pt>
                <c:pt idx="868">
                  <c:v>8.69</c:v>
                </c:pt>
                <c:pt idx="869">
                  <c:v>8.6999999999999993</c:v>
                </c:pt>
                <c:pt idx="870">
                  <c:v>8.7100000000000009</c:v>
                </c:pt>
                <c:pt idx="871">
                  <c:v>8.7200000000000006</c:v>
                </c:pt>
                <c:pt idx="872">
                  <c:v>8.73</c:v>
                </c:pt>
                <c:pt idx="873">
                  <c:v>8.74</c:v>
                </c:pt>
                <c:pt idx="874">
                  <c:v>8.75</c:v>
                </c:pt>
                <c:pt idx="875">
                  <c:v>8.76</c:v>
                </c:pt>
                <c:pt idx="876">
                  <c:v>8.77</c:v>
                </c:pt>
                <c:pt idx="877">
                  <c:v>8.7799999999999994</c:v>
                </c:pt>
                <c:pt idx="878">
                  <c:v>8.7899999999999991</c:v>
                </c:pt>
                <c:pt idx="879">
                  <c:v>8.8000000000000007</c:v>
                </c:pt>
                <c:pt idx="880">
                  <c:v>8.81</c:v>
                </c:pt>
                <c:pt idx="881">
                  <c:v>8.82</c:v>
                </c:pt>
                <c:pt idx="882">
                  <c:v>8.83</c:v>
                </c:pt>
                <c:pt idx="883">
                  <c:v>8.84</c:v>
                </c:pt>
                <c:pt idx="884">
                  <c:v>8.85</c:v>
                </c:pt>
                <c:pt idx="885">
                  <c:v>8.86</c:v>
                </c:pt>
                <c:pt idx="886">
                  <c:v>8.8699999999999992</c:v>
                </c:pt>
                <c:pt idx="887">
                  <c:v>8.8800000000000008</c:v>
                </c:pt>
                <c:pt idx="888">
                  <c:v>8.89</c:v>
                </c:pt>
                <c:pt idx="889">
                  <c:v>8.9</c:v>
                </c:pt>
                <c:pt idx="890">
                  <c:v>8.91</c:v>
                </c:pt>
                <c:pt idx="891">
                  <c:v>8.92</c:v>
                </c:pt>
                <c:pt idx="892">
                  <c:v>8.93</c:v>
                </c:pt>
                <c:pt idx="893">
                  <c:v>8.94</c:v>
                </c:pt>
                <c:pt idx="894">
                  <c:v>8.9499999999999993</c:v>
                </c:pt>
                <c:pt idx="895">
                  <c:v>8.9600000000000009</c:v>
                </c:pt>
                <c:pt idx="896">
                  <c:v>8.9700000000000006</c:v>
                </c:pt>
                <c:pt idx="897">
                  <c:v>8.98</c:v>
                </c:pt>
                <c:pt idx="898">
                  <c:v>8.99</c:v>
                </c:pt>
                <c:pt idx="899">
                  <c:v>9</c:v>
                </c:pt>
                <c:pt idx="900">
                  <c:v>9.01</c:v>
                </c:pt>
                <c:pt idx="901">
                  <c:v>9.02</c:v>
                </c:pt>
                <c:pt idx="902">
                  <c:v>9.0299999999999994</c:v>
                </c:pt>
                <c:pt idx="903">
                  <c:v>9.0399999999999991</c:v>
                </c:pt>
                <c:pt idx="904">
                  <c:v>9.0500000000000007</c:v>
                </c:pt>
                <c:pt idx="905">
                  <c:v>9.06</c:v>
                </c:pt>
                <c:pt idx="906">
                  <c:v>9.07</c:v>
                </c:pt>
                <c:pt idx="907">
                  <c:v>9.08</c:v>
                </c:pt>
                <c:pt idx="908">
                  <c:v>9.09</c:v>
                </c:pt>
                <c:pt idx="909">
                  <c:v>9.1</c:v>
                </c:pt>
                <c:pt idx="910">
                  <c:v>9.11</c:v>
                </c:pt>
                <c:pt idx="911">
                  <c:v>9.1199999999999992</c:v>
                </c:pt>
                <c:pt idx="912">
                  <c:v>9.1300000000000008</c:v>
                </c:pt>
                <c:pt idx="913">
                  <c:v>9.14</c:v>
                </c:pt>
                <c:pt idx="914">
                  <c:v>9.15</c:v>
                </c:pt>
                <c:pt idx="915">
                  <c:v>9.16</c:v>
                </c:pt>
                <c:pt idx="916">
                  <c:v>9.17</c:v>
                </c:pt>
                <c:pt idx="917">
                  <c:v>9.18</c:v>
                </c:pt>
                <c:pt idx="918">
                  <c:v>9.19</c:v>
                </c:pt>
                <c:pt idx="919">
                  <c:v>9.1999999999999993</c:v>
                </c:pt>
                <c:pt idx="920">
                  <c:v>9.2100000000000009</c:v>
                </c:pt>
                <c:pt idx="921">
                  <c:v>9.2200000000000006</c:v>
                </c:pt>
                <c:pt idx="922">
                  <c:v>9.23</c:v>
                </c:pt>
                <c:pt idx="923">
                  <c:v>9.24</c:v>
                </c:pt>
                <c:pt idx="924">
                  <c:v>9.25</c:v>
                </c:pt>
                <c:pt idx="925">
                  <c:v>9.26</c:v>
                </c:pt>
                <c:pt idx="926">
                  <c:v>9.27</c:v>
                </c:pt>
                <c:pt idx="927">
                  <c:v>9.2799999999999994</c:v>
                </c:pt>
                <c:pt idx="928">
                  <c:v>9.2899999999999991</c:v>
                </c:pt>
                <c:pt idx="929">
                  <c:v>9.3000000000000007</c:v>
                </c:pt>
                <c:pt idx="930">
                  <c:v>9.31</c:v>
                </c:pt>
                <c:pt idx="931">
                  <c:v>9.32</c:v>
                </c:pt>
                <c:pt idx="932">
                  <c:v>9.33</c:v>
                </c:pt>
                <c:pt idx="933">
                  <c:v>9.34</c:v>
                </c:pt>
                <c:pt idx="934">
                  <c:v>9.35</c:v>
                </c:pt>
                <c:pt idx="935">
                  <c:v>9.36</c:v>
                </c:pt>
                <c:pt idx="936">
                  <c:v>9.3699999999999992</c:v>
                </c:pt>
                <c:pt idx="937">
                  <c:v>9.3800000000000008</c:v>
                </c:pt>
                <c:pt idx="938">
                  <c:v>9.39</c:v>
                </c:pt>
                <c:pt idx="939">
                  <c:v>9.4</c:v>
                </c:pt>
                <c:pt idx="940">
                  <c:v>9.41</c:v>
                </c:pt>
                <c:pt idx="941">
                  <c:v>9.42</c:v>
                </c:pt>
                <c:pt idx="942">
                  <c:v>9.43</c:v>
                </c:pt>
                <c:pt idx="943">
                  <c:v>9.44</c:v>
                </c:pt>
                <c:pt idx="944">
                  <c:v>9.4499999999999993</c:v>
                </c:pt>
                <c:pt idx="945">
                  <c:v>9.4600000000000009</c:v>
                </c:pt>
                <c:pt idx="946">
                  <c:v>9.4700000000000006</c:v>
                </c:pt>
                <c:pt idx="947">
                  <c:v>9.48</c:v>
                </c:pt>
                <c:pt idx="948">
                  <c:v>9.49</c:v>
                </c:pt>
                <c:pt idx="949">
                  <c:v>9.5</c:v>
                </c:pt>
                <c:pt idx="950">
                  <c:v>9.51</c:v>
                </c:pt>
                <c:pt idx="951">
                  <c:v>9.52</c:v>
                </c:pt>
                <c:pt idx="952">
                  <c:v>9.5299999999999994</c:v>
                </c:pt>
                <c:pt idx="953">
                  <c:v>9.5399999999999991</c:v>
                </c:pt>
                <c:pt idx="954">
                  <c:v>9.5500000000000007</c:v>
                </c:pt>
                <c:pt idx="955">
                  <c:v>9.56</c:v>
                </c:pt>
                <c:pt idx="956">
                  <c:v>9.57</c:v>
                </c:pt>
                <c:pt idx="957">
                  <c:v>9.58</c:v>
                </c:pt>
                <c:pt idx="958">
                  <c:v>9.59</c:v>
                </c:pt>
                <c:pt idx="959">
                  <c:v>9.6</c:v>
                </c:pt>
                <c:pt idx="960">
                  <c:v>9.61</c:v>
                </c:pt>
                <c:pt idx="961">
                  <c:v>9.6199999999999992</c:v>
                </c:pt>
                <c:pt idx="962">
                  <c:v>9.6300000000000008</c:v>
                </c:pt>
                <c:pt idx="963">
                  <c:v>9.64</c:v>
                </c:pt>
                <c:pt idx="964">
                  <c:v>9.65</c:v>
                </c:pt>
                <c:pt idx="965">
                  <c:v>9.66</c:v>
                </c:pt>
                <c:pt idx="966">
                  <c:v>9.67</c:v>
                </c:pt>
                <c:pt idx="967">
                  <c:v>9.68</c:v>
                </c:pt>
                <c:pt idx="968">
                  <c:v>9.69</c:v>
                </c:pt>
                <c:pt idx="969">
                  <c:v>9.6999999999999993</c:v>
                </c:pt>
                <c:pt idx="970">
                  <c:v>9.7100000000000009</c:v>
                </c:pt>
                <c:pt idx="971">
                  <c:v>9.7200000000000006</c:v>
                </c:pt>
                <c:pt idx="972">
                  <c:v>9.73</c:v>
                </c:pt>
                <c:pt idx="973">
                  <c:v>9.74</c:v>
                </c:pt>
                <c:pt idx="974">
                  <c:v>9.75</c:v>
                </c:pt>
                <c:pt idx="975">
                  <c:v>9.76</c:v>
                </c:pt>
                <c:pt idx="976">
                  <c:v>9.77</c:v>
                </c:pt>
                <c:pt idx="977">
                  <c:v>9.7799999999999994</c:v>
                </c:pt>
                <c:pt idx="978">
                  <c:v>9.7899999999999991</c:v>
                </c:pt>
                <c:pt idx="979">
                  <c:v>9.8000000000000007</c:v>
                </c:pt>
                <c:pt idx="980">
                  <c:v>9.81</c:v>
                </c:pt>
                <c:pt idx="981">
                  <c:v>9.82</c:v>
                </c:pt>
                <c:pt idx="982">
                  <c:v>9.83</c:v>
                </c:pt>
                <c:pt idx="983">
                  <c:v>9.84</c:v>
                </c:pt>
                <c:pt idx="984">
                  <c:v>9.85</c:v>
                </c:pt>
                <c:pt idx="985">
                  <c:v>9.86</c:v>
                </c:pt>
                <c:pt idx="986">
                  <c:v>9.8699999999999992</c:v>
                </c:pt>
                <c:pt idx="987">
                  <c:v>9.8800000000000008</c:v>
                </c:pt>
                <c:pt idx="988">
                  <c:v>9.89</c:v>
                </c:pt>
                <c:pt idx="989">
                  <c:v>9.9</c:v>
                </c:pt>
                <c:pt idx="990">
                  <c:v>9.91</c:v>
                </c:pt>
                <c:pt idx="991">
                  <c:v>9.92</c:v>
                </c:pt>
                <c:pt idx="992">
                  <c:v>9.93</c:v>
                </c:pt>
                <c:pt idx="993">
                  <c:v>9.94</c:v>
                </c:pt>
                <c:pt idx="994">
                  <c:v>9.9499999999999993</c:v>
                </c:pt>
                <c:pt idx="995">
                  <c:v>9.9600000000000009</c:v>
                </c:pt>
                <c:pt idx="996">
                  <c:v>9.9700000000000006</c:v>
                </c:pt>
                <c:pt idx="997">
                  <c:v>9.98</c:v>
                </c:pt>
                <c:pt idx="998">
                  <c:v>9.99</c:v>
                </c:pt>
                <c:pt idx="999">
                  <c:v>10</c:v>
                </c:pt>
              </c:numCache>
            </c:numRef>
          </c:xVal>
          <c:yVal>
            <c:numRef>
              <c:f>Sheet1!$D$2:$D$1002</c:f>
              <c:numCache>
                <c:formatCode>General</c:formatCode>
                <c:ptCount val="1001"/>
                <c:pt idx="0">
                  <c:v>1</c:v>
                </c:pt>
                <c:pt idx="1">
                  <c:v>8</c:v>
                </c:pt>
                <c:pt idx="2">
                  <c:v>28</c:v>
                </c:pt>
                <c:pt idx="3">
                  <c:v>137</c:v>
                </c:pt>
                <c:pt idx="4">
                  <c:v>251</c:v>
                </c:pt>
                <c:pt idx="5">
                  <c:v>351</c:v>
                </c:pt>
                <c:pt idx="6">
                  <c:v>223</c:v>
                </c:pt>
                <c:pt idx="7">
                  <c:v>264</c:v>
                </c:pt>
                <c:pt idx="8">
                  <c:v>396</c:v>
                </c:pt>
                <c:pt idx="9">
                  <c:v>680</c:v>
                </c:pt>
                <c:pt idx="10">
                  <c:v>911</c:v>
                </c:pt>
                <c:pt idx="11">
                  <c:v>1352</c:v>
                </c:pt>
                <c:pt idx="12">
                  <c:v>3342</c:v>
                </c:pt>
                <c:pt idx="13">
                  <c:v>35847</c:v>
                </c:pt>
                <c:pt idx="14">
                  <c:v>51254</c:v>
                </c:pt>
                <c:pt idx="15">
                  <c:v>51582</c:v>
                </c:pt>
                <c:pt idx="16">
                  <c:v>39351</c:v>
                </c:pt>
                <c:pt idx="17">
                  <c:v>34073</c:v>
                </c:pt>
                <c:pt idx="18">
                  <c:v>33381</c:v>
                </c:pt>
                <c:pt idx="19">
                  <c:v>29596</c:v>
                </c:pt>
                <c:pt idx="20">
                  <c:v>27483</c:v>
                </c:pt>
                <c:pt idx="21">
                  <c:v>22907</c:v>
                </c:pt>
                <c:pt idx="22">
                  <c:v>21309</c:v>
                </c:pt>
                <c:pt idx="23">
                  <c:v>22228</c:v>
                </c:pt>
                <c:pt idx="24">
                  <c:v>20499</c:v>
                </c:pt>
                <c:pt idx="25">
                  <c:v>20312</c:v>
                </c:pt>
                <c:pt idx="26">
                  <c:v>20741</c:v>
                </c:pt>
                <c:pt idx="27">
                  <c:v>17359</c:v>
                </c:pt>
                <c:pt idx="28">
                  <c:v>17333</c:v>
                </c:pt>
                <c:pt idx="29">
                  <c:v>15475</c:v>
                </c:pt>
                <c:pt idx="30">
                  <c:v>14786</c:v>
                </c:pt>
                <c:pt idx="31">
                  <c:v>14714</c:v>
                </c:pt>
                <c:pt idx="32">
                  <c:v>12391</c:v>
                </c:pt>
                <c:pt idx="33">
                  <c:v>12243</c:v>
                </c:pt>
                <c:pt idx="34">
                  <c:v>10894</c:v>
                </c:pt>
                <c:pt idx="35">
                  <c:v>10305</c:v>
                </c:pt>
                <c:pt idx="36">
                  <c:v>10828</c:v>
                </c:pt>
                <c:pt idx="37">
                  <c:v>10497</c:v>
                </c:pt>
                <c:pt idx="38">
                  <c:v>10615</c:v>
                </c:pt>
                <c:pt idx="39">
                  <c:v>11069</c:v>
                </c:pt>
                <c:pt idx="40">
                  <c:v>10584</c:v>
                </c:pt>
                <c:pt idx="41">
                  <c:v>10496</c:v>
                </c:pt>
                <c:pt idx="42">
                  <c:v>9275</c:v>
                </c:pt>
                <c:pt idx="43">
                  <c:v>9019</c:v>
                </c:pt>
                <c:pt idx="44">
                  <c:v>10926</c:v>
                </c:pt>
                <c:pt idx="45">
                  <c:v>13766</c:v>
                </c:pt>
                <c:pt idx="46">
                  <c:v>22533</c:v>
                </c:pt>
                <c:pt idx="47">
                  <c:v>31546</c:v>
                </c:pt>
                <c:pt idx="48">
                  <c:v>39716</c:v>
                </c:pt>
                <c:pt idx="49">
                  <c:v>40772</c:v>
                </c:pt>
                <c:pt idx="50">
                  <c:v>28193</c:v>
                </c:pt>
                <c:pt idx="51">
                  <c:v>17289</c:v>
                </c:pt>
                <c:pt idx="52">
                  <c:v>11434</c:v>
                </c:pt>
                <c:pt idx="53">
                  <c:v>8152</c:v>
                </c:pt>
                <c:pt idx="54">
                  <c:v>7978</c:v>
                </c:pt>
                <c:pt idx="55">
                  <c:v>6703</c:v>
                </c:pt>
                <c:pt idx="56">
                  <c:v>6793</c:v>
                </c:pt>
                <c:pt idx="57">
                  <c:v>6973</c:v>
                </c:pt>
                <c:pt idx="58">
                  <c:v>6445</c:v>
                </c:pt>
                <c:pt idx="59">
                  <c:v>6410</c:v>
                </c:pt>
                <c:pt idx="60">
                  <c:v>5850</c:v>
                </c:pt>
                <c:pt idx="61">
                  <c:v>5832</c:v>
                </c:pt>
                <c:pt idx="62">
                  <c:v>6151</c:v>
                </c:pt>
                <c:pt idx="63">
                  <c:v>5950</c:v>
                </c:pt>
                <c:pt idx="64">
                  <c:v>5882</c:v>
                </c:pt>
                <c:pt idx="65">
                  <c:v>6147</c:v>
                </c:pt>
                <c:pt idx="66">
                  <c:v>5620</c:v>
                </c:pt>
                <c:pt idx="67">
                  <c:v>6075</c:v>
                </c:pt>
                <c:pt idx="68">
                  <c:v>5574</c:v>
                </c:pt>
                <c:pt idx="69">
                  <c:v>5517</c:v>
                </c:pt>
                <c:pt idx="70">
                  <c:v>5834</c:v>
                </c:pt>
                <c:pt idx="71">
                  <c:v>5354</c:v>
                </c:pt>
                <c:pt idx="72">
                  <c:v>5837</c:v>
                </c:pt>
                <c:pt idx="73">
                  <c:v>5438</c:v>
                </c:pt>
                <c:pt idx="74">
                  <c:v>5399</c:v>
                </c:pt>
                <c:pt idx="75">
                  <c:v>5661</c:v>
                </c:pt>
                <c:pt idx="76">
                  <c:v>5198</c:v>
                </c:pt>
                <c:pt idx="77">
                  <c:v>5204</c:v>
                </c:pt>
                <c:pt idx="78">
                  <c:v>5590</c:v>
                </c:pt>
                <c:pt idx="79">
                  <c:v>5237</c:v>
                </c:pt>
                <c:pt idx="80">
                  <c:v>5618</c:v>
                </c:pt>
                <c:pt idx="81">
                  <c:v>5177</c:v>
                </c:pt>
                <c:pt idx="82">
                  <c:v>5201</c:v>
                </c:pt>
                <c:pt idx="83">
                  <c:v>5660</c:v>
                </c:pt>
                <c:pt idx="84">
                  <c:v>5388</c:v>
                </c:pt>
                <c:pt idx="85">
                  <c:v>5823</c:v>
                </c:pt>
                <c:pt idx="86">
                  <c:v>5339</c:v>
                </c:pt>
                <c:pt idx="87">
                  <c:v>5386</c:v>
                </c:pt>
                <c:pt idx="88">
                  <c:v>5646</c:v>
                </c:pt>
                <c:pt idx="89">
                  <c:v>5089</c:v>
                </c:pt>
                <c:pt idx="90">
                  <c:v>4905</c:v>
                </c:pt>
                <c:pt idx="91">
                  <c:v>5072</c:v>
                </c:pt>
                <c:pt idx="92">
                  <c:v>4691</c:v>
                </c:pt>
                <c:pt idx="93">
                  <c:v>4955</c:v>
                </c:pt>
                <c:pt idx="94">
                  <c:v>4712</c:v>
                </c:pt>
                <c:pt idx="95">
                  <c:v>4781</c:v>
                </c:pt>
                <c:pt idx="96">
                  <c:v>5008</c:v>
                </c:pt>
                <c:pt idx="97">
                  <c:v>4595</c:v>
                </c:pt>
                <c:pt idx="98">
                  <c:v>4894</c:v>
                </c:pt>
                <c:pt idx="99">
                  <c:v>4650</c:v>
                </c:pt>
                <c:pt idx="100">
                  <c:v>4651</c:v>
                </c:pt>
                <c:pt idx="101">
                  <c:v>4881</c:v>
                </c:pt>
                <c:pt idx="102">
                  <c:v>4382</c:v>
                </c:pt>
                <c:pt idx="103">
                  <c:v>4456</c:v>
                </c:pt>
                <c:pt idx="104">
                  <c:v>4655</c:v>
                </c:pt>
                <c:pt idx="105">
                  <c:v>4293</c:v>
                </c:pt>
                <c:pt idx="106">
                  <c:v>4526</c:v>
                </c:pt>
                <c:pt idx="107">
                  <c:v>4117</c:v>
                </c:pt>
                <c:pt idx="108">
                  <c:v>4166</c:v>
                </c:pt>
                <c:pt idx="109">
                  <c:v>4408</c:v>
                </c:pt>
                <c:pt idx="110">
                  <c:v>4237</c:v>
                </c:pt>
                <c:pt idx="111">
                  <c:v>4442</c:v>
                </c:pt>
                <c:pt idx="112">
                  <c:v>4246</c:v>
                </c:pt>
                <c:pt idx="113">
                  <c:v>4161</c:v>
                </c:pt>
                <c:pt idx="114">
                  <c:v>4408</c:v>
                </c:pt>
                <c:pt idx="115">
                  <c:v>4137</c:v>
                </c:pt>
                <c:pt idx="116">
                  <c:v>4205</c:v>
                </c:pt>
                <c:pt idx="117">
                  <c:v>4437</c:v>
                </c:pt>
                <c:pt idx="118">
                  <c:v>4123</c:v>
                </c:pt>
                <c:pt idx="119">
                  <c:v>4342</c:v>
                </c:pt>
                <c:pt idx="120">
                  <c:v>3960</c:v>
                </c:pt>
                <c:pt idx="121">
                  <c:v>3840</c:v>
                </c:pt>
                <c:pt idx="122">
                  <c:v>4035</c:v>
                </c:pt>
                <c:pt idx="123">
                  <c:v>3946</c:v>
                </c:pt>
                <c:pt idx="124">
                  <c:v>4012</c:v>
                </c:pt>
                <c:pt idx="125">
                  <c:v>3889</c:v>
                </c:pt>
                <c:pt idx="126">
                  <c:v>3791</c:v>
                </c:pt>
                <c:pt idx="127">
                  <c:v>4051</c:v>
                </c:pt>
                <c:pt idx="128">
                  <c:v>3755</c:v>
                </c:pt>
                <c:pt idx="129">
                  <c:v>3799</c:v>
                </c:pt>
                <c:pt idx="130">
                  <c:v>3911</c:v>
                </c:pt>
                <c:pt idx="131">
                  <c:v>3616</c:v>
                </c:pt>
                <c:pt idx="132">
                  <c:v>3864</c:v>
                </c:pt>
                <c:pt idx="133">
                  <c:v>3534</c:v>
                </c:pt>
                <c:pt idx="134">
                  <c:v>3500</c:v>
                </c:pt>
                <c:pt idx="135">
                  <c:v>3578</c:v>
                </c:pt>
                <c:pt idx="136">
                  <c:v>3504</c:v>
                </c:pt>
                <c:pt idx="137">
                  <c:v>3449</c:v>
                </c:pt>
                <c:pt idx="138">
                  <c:v>3620</c:v>
                </c:pt>
                <c:pt idx="139">
                  <c:v>3297</c:v>
                </c:pt>
                <c:pt idx="140">
                  <c:v>3421</c:v>
                </c:pt>
                <c:pt idx="141">
                  <c:v>3157</c:v>
                </c:pt>
                <c:pt idx="142">
                  <c:v>3206</c:v>
                </c:pt>
                <c:pt idx="143">
                  <c:v>3351</c:v>
                </c:pt>
                <c:pt idx="144">
                  <c:v>3110</c:v>
                </c:pt>
                <c:pt idx="145">
                  <c:v>3281</c:v>
                </c:pt>
                <c:pt idx="146">
                  <c:v>3002</c:v>
                </c:pt>
                <c:pt idx="147">
                  <c:v>2972</c:v>
                </c:pt>
                <c:pt idx="148">
                  <c:v>3092</c:v>
                </c:pt>
                <c:pt idx="149">
                  <c:v>2904</c:v>
                </c:pt>
                <c:pt idx="150">
                  <c:v>2819</c:v>
                </c:pt>
                <c:pt idx="151">
                  <c:v>3091</c:v>
                </c:pt>
                <c:pt idx="152">
                  <c:v>2792</c:v>
                </c:pt>
                <c:pt idx="153">
                  <c:v>2914</c:v>
                </c:pt>
                <c:pt idx="154">
                  <c:v>2700</c:v>
                </c:pt>
                <c:pt idx="155">
                  <c:v>2650</c:v>
                </c:pt>
                <c:pt idx="156">
                  <c:v>2764</c:v>
                </c:pt>
                <c:pt idx="157">
                  <c:v>2643</c:v>
                </c:pt>
                <c:pt idx="158">
                  <c:v>2730</c:v>
                </c:pt>
                <c:pt idx="159">
                  <c:v>2534</c:v>
                </c:pt>
                <c:pt idx="160">
                  <c:v>2518</c:v>
                </c:pt>
                <c:pt idx="161">
                  <c:v>2621</c:v>
                </c:pt>
                <c:pt idx="162">
                  <c:v>2488</c:v>
                </c:pt>
                <c:pt idx="163">
                  <c:v>2475</c:v>
                </c:pt>
                <c:pt idx="164">
                  <c:v>2604</c:v>
                </c:pt>
                <c:pt idx="165">
                  <c:v>2495</c:v>
                </c:pt>
                <c:pt idx="166">
                  <c:v>2763</c:v>
                </c:pt>
                <c:pt idx="167">
                  <c:v>2722</c:v>
                </c:pt>
                <c:pt idx="168">
                  <c:v>2689</c:v>
                </c:pt>
                <c:pt idx="169">
                  <c:v>3157</c:v>
                </c:pt>
                <c:pt idx="170">
                  <c:v>3052</c:v>
                </c:pt>
                <c:pt idx="171">
                  <c:v>3245</c:v>
                </c:pt>
                <c:pt idx="172">
                  <c:v>3122</c:v>
                </c:pt>
                <c:pt idx="173">
                  <c:v>3152</c:v>
                </c:pt>
                <c:pt idx="174">
                  <c:v>3320</c:v>
                </c:pt>
                <c:pt idx="175">
                  <c:v>3137</c:v>
                </c:pt>
                <c:pt idx="176">
                  <c:v>2894</c:v>
                </c:pt>
                <c:pt idx="177">
                  <c:v>2873</c:v>
                </c:pt>
                <c:pt idx="178">
                  <c:v>2535</c:v>
                </c:pt>
                <c:pt idx="179">
                  <c:v>2475</c:v>
                </c:pt>
                <c:pt idx="180">
                  <c:v>2154</c:v>
                </c:pt>
                <c:pt idx="181">
                  <c:v>2199</c:v>
                </c:pt>
                <c:pt idx="182">
                  <c:v>2265</c:v>
                </c:pt>
                <c:pt idx="183">
                  <c:v>2013</c:v>
                </c:pt>
                <c:pt idx="184">
                  <c:v>2126</c:v>
                </c:pt>
                <c:pt idx="185">
                  <c:v>2051</c:v>
                </c:pt>
                <c:pt idx="186">
                  <c:v>1967</c:v>
                </c:pt>
                <c:pt idx="187">
                  <c:v>2022</c:v>
                </c:pt>
                <c:pt idx="188">
                  <c:v>1840</c:v>
                </c:pt>
                <c:pt idx="189">
                  <c:v>1887</c:v>
                </c:pt>
                <c:pt idx="190">
                  <c:v>1932</c:v>
                </c:pt>
                <c:pt idx="191">
                  <c:v>1734</c:v>
                </c:pt>
                <c:pt idx="192">
                  <c:v>1789</c:v>
                </c:pt>
                <c:pt idx="193">
                  <c:v>1690</c:v>
                </c:pt>
                <c:pt idx="194">
                  <c:v>1529</c:v>
                </c:pt>
                <c:pt idx="195">
                  <c:v>1499</c:v>
                </c:pt>
                <c:pt idx="196">
                  <c:v>1353</c:v>
                </c:pt>
                <c:pt idx="197">
                  <c:v>1445</c:v>
                </c:pt>
                <c:pt idx="198">
                  <c:v>1359</c:v>
                </c:pt>
                <c:pt idx="199">
                  <c:v>1255</c:v>
                </c:pt>
                <c:pt idx="200">
                  <c:v>1340</c:v>
                </c:pt>
                <c:pt idx="201">
                  <c:v>1263</c:v>
                </c:pt>
                <c:pt idx="202">
                  <c:v>1193</c:v>
                </c:pt>
                <c:pt idx="203">
                  <c:v>1277</c:v>
                </c:pt>
                <c:pt idx="204">
                  <c:v>1245</c:v>
                </c:pt>
                <c:pt idx="205">
                  <c:v>1251</c:v>
                </c:pt>
                <c:pt idx="206">
                  <c:v>1214</c:v>
                </c:pt>
                <c:pt idx="207">
                  <c:v>1228</c:v>
                </c:pt>
                <c:pt idx="208">
                  <c:v>1472</c:v>
                </c:pt>
                <c:pt idx="209">
                  <c:v>1562</c:v>
                </c:pt>
                <c:pt idx="210">
                  <c:v>1909</c:v>
                </c:pt>
                <c:pt idx="211">
                  <c:v>2064</c:v>
                </c:pt>
                <c:pt idx="212">
                  <c:v>2397</c:v>
                </c:pt>
                <c:pt idx="213">
                  <c:v>3061</c:v>
                </c:pt>
                <c:pt idx="214">
                  <c:v>2970</c:v>
                </c:pt>
                <c:pt idx="215">
                  <c:v>3213</c:v>
                </c:pt>
                <c:pt idx="216">
                  <c:v>3568</c:v>
                </c:pt>
                <c:pt idx="217">
                  <c:v>3411</c:v>
                </c:pt>
                <c:pt idx="218">
                  <c:v>3337</c:v>
                </c:pt>
                <c:pt idx="219">
                  <c:v>2767</c:v>
                </c:pt>
                <c:pt idx="220">
                  <c:v>2465</c:v>
                </c:pt>
                <c:pt idx="221">
                  <c:v>1992</c:v>
                </c:pt>
                <c:pt idx="222">
                  <c:v>1657</c:v>
                </c:pt>
                <c:pt idx="223">
                  <c:v>1466</c:v>
                </c:pt>
                <c:pt idx="224">
                  <c:v>1205</c:v>
                </c:pt>
                <c:pt idx="225">
                  <c:v>1055</c:v>
                </c:pt>
                <c:pt idx="226">
                  <c:v>983</c:v>
                </c:pt>
                <c:pt idx="227">
                  <c:v>913</c:v>
                </c:pt>
                <c:pt idx="228">
                  <c:v>905</c:v>
                </c:pt>
                <c:pt idx="229">
                  <c:v>931</c:v>
                </c:pt>
                <c:pt idx="230">
                  <c:v>919</c:v>
                </c:pt>
                <c:pt idx="231">
                  <c:v>874</c:v>
                </c:pt>
                <c:pt idx="232">
                  <c:v>831</c:v>
                </c:pt>
                <c:pt idx="233">
                  <c:v>883</c:v>
                </c:pt>
                <c:pt idx="234">
                  <c:v>919</c:v>
                </c:pt>
                <c:pt idx="235">
                  <c:v>889</c:v>
                </c:pt>
                <c:pt idx="236">
                  <c:v>880</c:v>
                </c:pt>
                <c:pt idx="237">
                  <c:v>842</c:v>
                </c:pt>
                <c:pt idx="238">
                  <c:v>841</c:v>
                </c:pt>
                <c:pt idx="239">
                  <c:v>974</c:v>
                </c:pt>
                <c:pt idx="240">
                  <c:v>868</c:v>
                </c:pt>
                <c:pt idx="241">
                  <c:v>914</c:v>
                </c:pt>
                <c:pt idx="242">
                  <c:v>958</c:v>
                </c:pt>
                <c:pt idx="243">
                  <c:v>878</c:v>
                </c:pt>
                <c:pt idx="244">
                  <c:v>961</c:v>
                </c:pt>
                <c:pt idx="245">
                  <c:v>897</c:v>
                </c:pt>
                <c:pt idx="246">
                  <c:v>848</c:v>
                </c:pt>
                <c:pt idx="247">
                  <c:v>921</c:v>
                </c:pt>
                <c:pt idx="248">
                  <c:v>876</c:v>
                </c:pt>
                <c:pt idx="249">
                  <c:v>896</c:v>
                </c:pt>
                <c:pt idx="250">
                  <c:v>861</c:v>
                </c:pt>
                <c:pt idx="251">
                  <c:v>860</c:v>
                </c:pt>
                <c:pt idx="252">
                  <c:v>870</c:v>
                </c:pt>
                <c:pt idx="253">
                  <c:v>744</c:v>
                </c:pt>
                <c:pt idx="254">
                  <c:v>773</c:v>
                </c:pt>
                <c:pt idx="255">
                  <c:v>889</c:v>
                </c:pt>
                <c:pt idx="256">
                  <c:v>789</c:v>
                </c:pt>
                <c:pt idx="257">
                  <c:v>852</c:v>
                </c:pt>
                <c:pt idx="258">
                  <c:v>803</c:v>
                </c:pt>
                <c:pt idx="259">
                  <c:v>780</c:v>
                </c:pt>
                <c:pt idx="260">
                  <c:v>807</c:v>
                </c:pt>
                <c:pt idx="261">
                  <c:v>770</c:v>
                </c:pt>
                <c:pt idx="262">
                  <c:v>791</c:v>
                </c:pt>
                <c:pt idx="263">
                  <c:v>791</c:v>
                </c:pt>
                <c:pt idx="264">
                  <c:v>738</c:v>
                </c:pt>
                <c:pt idx="265">
                  <c:v>866</c:v>
                </c:pt>
                <c:pt idx="266">
                  <c:v>763</c:v>
                </c:pt>
                <c:pt idx="267">
                  <c:v>790</c:v>
                </c:pt>
                <c:pt idx="268">
                  <c:v>813</c:v>
                </c:pt>
                <c:pt idx="269">
                  <c:v>820</c:v>
                </c:pt>
                <c:pt idx="270">
                  <c:v>857</c:v>
                </c:pt>
                <c:pt idx="271">
                  <c:v>764</c:v>
                </c:pt>
                <c:pt idx="272">
                  <c:v>756</c:v>
                </c:pt>
                <c:pt idx="273">
                  <c:v>841</c:v>
                </c:pt>
                <c:pt idx="274">
                  <c:v>788</c:v>
                </c:pt>
                <c:pt idx="275">
                  <c:v>741</c:v>
                </c:pt>
                <c:pt idx="276">
                  <c:v>829</c:v>
                </c:pt>
                <c:pt idx="277">
                  <c:v>750</c:v>
                </c:pt>
                <c:pt idx="278">
                  <c:v>804</c:v>
                </c:pt>
                <c:pt idx="279">
                  <c:v>739</c:v>
                </c:pt>
                <c:pt idx="280">
                  <c:v>770</c:v>
                </c:pt>
                <c:pt idx="281">
                  <c:v>845</c:v>
                </c:pt>
                <c:pt idx="282">
                  <c:v>778</c:v>
                </c:pt>
                <c:pt idx="283">
                  <c:v>884</c:v>
                </c:pt>
                <c:pt idx="284">
                  <c:v>773</c:v>
                </c:pt>
                <c:pt idx="285">
                  <c:v>747</c:v>
                </c:pt>
                <c:pt idx="286">
                  <c:v>804</c:v>
                </c:pt>
                <c:pt idx="287">
                  <c:v>770</c:v>
                </c:pt>
                <c:pt idx="288">
                  <c:v>736</c:v>
                </c:pt>
                <c:pt idx="289">
                  <c:v>779</c:v>
                </c:pt>
                <c:pt idx="290">
                  <c:v>775</c:v>
                </c:pt>
                <c:pt idx="291">
                  <c:v>769</c:v>
                </c:pt>
                <c:pt idx="292">
                  <c:v>729</c:v>
                </c:pt>
                <c:pt idx="293">
                  <c:v>738</c:v>
                </c:pt>
                <c:pt idx="294">
                  <c:v>818</c:v>
                </c:pt>
                <c:pt idx="295">
                  <c:v>684</c:v>
                </c:pt>
                <c:pt idx="296">
                  <c:v>800</c:v>
                </c:pt>
                <c:pt idx="297">
                  <c:v>677</c:v>
                </c:pt>
                <c:pt idx="298">
                  <c:v>761</c:v>
                </c:pt>
                <c:pt idx="299">
                  <c:v>733</c:v>
                </c:pt>
                <c:pt idx="300">
                  <c:v>657</c:v>
                </c:pt>
                <c:pt idx="301">
                  <c:v>674</c:v>
                </c:pt>
                <c:pt idx="302">
                  <c:v>688</c:v>
                </c:pt>
                <c:pt idx="303">
                  <c:v>630</c:v>
                </c:pt>
                <c:pt idx="304">
                  <c:v>692</c:v>
                </c:pt>
                <c:pt idx="305">
                  <c:v>684</c:v>
                </c:pt>
                <c:pt idx="306">
                  <c:v>688</c:v>
                </c:pt>
                <c:pt idx="307">
                  <c:v>712</c:v>
                </c:pt>
                <c:pt idx="308">
                  <c:v>678</c:v>
                </c:pt>
                <c:pt idx="309">
                  <c:v>691</c:v>
                </c:pt>
                <c:pt idx="310">
                  <c:v>633</c:v>
                </c:pt>
                <c:pt idx="311">
                  <c:v>679</c:v>
                </c:pt>
                <c:pt idx="312">
                  <c:v>695</c:v>
                </c:pt>
                <c:pt idx="313">
                  <c:v>714</c:v>
                </c:pt>
                <c:pt idx="314">
                  <c:v>642</c:v>
                </c:pt>
                <c:pt idx="315">
                  <c:v>732</c:v>
                </c:pt>
                <c:pt idx="316">
                  <c:v>657</c:v>
                </c:pt>
                <c:pt idx="317">
                  <c:v>691</c:v>
                </c:pt>
                <c:pt idx="318">
                  <c:v>680</c:v>
                </c:pt>
                <c:pt idx="319">
                  <c:v>641</c:v>
                </c:pt>
                <c:pt idx="320">
                  <c:v>729</c:v>
                </c:pt>
                <c:pt idx="321">
                  <c:v>655</c:v>
                </c:pt>
                <c:pt idx="322">
                  <c:v>720</c:v>
                </c:pt>
                <c:pt idx="323">
                  <c:v>656</c:v>
                </c:pt>
                <c:pt idx="324">
                  <c:v>646</c:v>
                </c:pt>
                <c:pt idx="325">
                  <c:v>675</c:v>
                </c:pt>
                <c:pt idx="326">
                  <c:v>627</c:v>
                </c:pt>
                <c:pt idx="327">
                  <c:v>657</c:v>
                </c:pt>
                <c:pt idx="328">
                  <c:v>685</c:v>
                </c:pt>
                <c:pt idx="329">
                  <c:v>675</c:v>
                </c:pt>
                <c:pt idx="330">
                  <c:v>629</c:v>
                </c:pt>
                <c:pt idx="331">
                  <c:v>596</c:v>
                </c:pt>
                <c:pt idx="332">
                  <c:v>614</c:v>
                </c:pt>
                <c:pt idx="333">
                  <c:v>647</c:v>
                </c:pt>
                <c:pt idx="334">
                  <c:v>662</c:v>
                </c:pt>
                <c:pt idx="335">
                  <c:v>687</c:v>
                </c:pt>
                <c:pt idx="336">
                  <c:v>637</c:v>
                </c:pt>
                <c:pt idx="337">
                  <c:v>616</c:v>
                </c:pt>
                <c:pt idx="338">
                  <c:v>654</c:v>
                </c:pt>
                <c:pt idx="339">
                  <c:v>606</c:v>
                </c:pt>
                <c:pt idx="340">
                  <c:v>642</c:v>
                </c:pt>
                <c:pt idx="341">
                  <c:v>678</c:v>
                </c:pt>
                <c:pt idx="342">
                  <c:v>631</c:v>
                </c:pt>
                <c:pt idx="343">
                  <c:v>646</c:v>
                </c:pt>
                <c:pt idx="344">
                  <c:v>638</c:v>
                </c:pt>
                <c:pt idx="345">
                  <c:v>624</c:v>
                </c:pt>
                <c:pt idx="346">
                  <c:v>629</c:v>
                </c:pt>
                <c:pt idx="347">
                  <c:v>610</c:v>
                </c:pt>
                <c:pt idx="348">
                  <c:v>676</c:v>
                </c:pt>
                <c:pt idx="349">
                  <c:v>623</c:v>
                </c:pt>
                <c:pt idx="350">
                  <c:v>647</c:v>
                </c:pt>
                <c:pt idx="351">
                  <c:v>644</c:v>
                </c:pt>
                <c:pt idx="352">
                  <c:v>635</c:v>
                </c:pt>
                <c:pt idx="353">
                  <c:v>603</c:v>
                </c:pt>
                <c:pt idx="354">
                  <c:v>662</c:v>
                </c:pt>
                <c:pt idx="355">
                  <c:v>632</c:v>
                </c:pt>
                <c:pt idx="356">
                  <c:v>650</c:v>
                </c:pt>
                <c:pt idx="357">
                  <c:v>593</c:v>
                </c:pt>
                <c:pt idx="358">
                  <c:v>571</c:v>
                </c:pt>
                <c:pt idx="359">
                  <c:v>661</c:v>
                </c:pt>
                <c:pt idx="360">
                  <c:v>569</c:v>
                </c:pt>
                <c:pt idx="361">
                  <c:v>626</c:v>
                </c:pt>
                <c:pt idx="362">
                  <c:v>568</c:v>
                </c:pt>
                <c:pt idx="363">
                  <c:v>586</c:v>
                </c:pt>
                <c:pt idx="364">
                  <c:v>593</c:v>
                </c:pt>
                <c:pt idx="365">
                  <c:v>585</c:v>
                </c:pt>
                <c:pt idx="366">
                  <c:v>540</c:v>
                </c:pt>
                <c:pt idx="367">
                  <c:v>596</c:v>
                </c:pt>
                <c:pt idx="368">
                  <c:v>564</c:v>
                </c:pt>
                <c:pt idx="369">
                  <c:v>633</c:v>
                </c:pt>
                <c:pt idx="370">
                  <c:v>583</c:v>
                </c:pt>
                <c:pt idx="371">
                  <c:v>565</c:v>
                </c:pt>
                <c:pt idx="372">
                  <c:v>602</c:v>
                </c:pt>
                <c:pt idx="373">
                  <c:v>539</c:v>
                </c:pt>
                <c:pt idx="374">
                  <c:v>573</c:v>
                </c:pt>
                <c:pt idx="375">
                  <c:v>533</c:v>
                </c:pt>
                <c:pt idx="376">
                  <c:v>577</c:v>
                </c:pt>
                <c:pt idx="377">
                  <c:v>578</c:v>
                </c:pt>
                <c:pt idx="378">
                  <c:v>521</c:v>
                </c:pt>
                <c:pt idx="379">
                  <c:v>485</c:v>
                </c:pt>
                <c:pt idx="380">
                  <c:v>519</c:v>
                </c:pt>
                <c:pt idx="381">
                  <c:v>561</c:v>
                </c:pt>
                <c:pt idx="382">
                  <c:v>582</c:v>
                </c:pt>
                <c:pt idx="383">
                  <c:v>568</c:v>
                </c:pt>
                <c:pt idx="384">
                  <c:v>545</c:v>
                </c:pt>
                <c:pt idx="385">
                  <c:v>560</c:v>
                </c:pt>
                <c:pt idx="386">
                  <c:v>529</c:v>
                </c:pt>
                <c:pt idx="387">
                  <c:v>504</c:v>
                </c:pt>
                <c:pt idx="388">
                  <c:v>596</c:v>
                </c:pt>
                <c:pt idx="389">
                  <c:v>541</c:v>
                </c:pt>
                <c:pt idx="390">
                  <c:v>552</c:v>
                </c:pt>
                <c:pt idx="391">
                  <c:v>516</c:v>
                </c:pt>
                <c:pt idx="392">
                  <c:v>499</c:v>
                </c:pt>
                <c:pt idx="393">
                  <c:v>640</c:v>
                </c:pt>
                <c:pt idx="394">
                  <c:v>586</c:v>
                </c:pt>
                <c:pt idx="395">
                  <c:v>570</c:v>
                </c:pt>
                <c:pt idx="396">
                  <c:v>542</c:v>
                </c:pt>
                <c:pt idx="397">
                  <c:v>527</c:v>
                </c:pt>
                <c:pt idx="398">
                  <c:v>581</c:v>
                </c:pt>
                <c:pt idx="399">
                  <c:v>557</c:v>
                </c:pt>
                <c:pt idx="400">
                  <c:v>530</c:v>
                </c:pt>
                <c:pt idx="401">
                  <c:v>551</c:v>
                </c:pt>
                <c:pt idx="402">
                  <c:v>517</c:v>
                </c:pt>
                <c:pt idx="403">
                  <c:v>555</c:v>
                </c:pt>
                <c:pt idx="404">
                  <c:v>505</c:v>
                </c:pt>
                <c:pt idx="405">
                  <c:v>500</c:v>
                </c:pt>
                <c:pt idx="406">
                  <c:v>560</c:v>
                </c:pt>
                <c:pt idx="407">
                  <c:v>526</c:v>
                </c:pt>
                <c:pt idx="408">
                  <c:v>532</c:v>
                </c:pt>
                <c:pt idx="409">
                  <c:v>519</c:v>
                </c:pt>
                <c:pt idx="410">
                  <c:v>523</c:v>
                </c:pt>
                <c:pt idx="411">
                  <c:v>500</c:v>
                </c:pt>
                <c:pt idx="412">
                  <c:v>507</c:v>
                </c:pt>
                <c:pt idx="413">
                  <c:v>467</c:v>
                </c:pt>
                <c:pt idx="414">
                  <c:v>484</c:v>
                </c:pt>
                <c:pt idx="415">
                  <c:v>467</c:v>
                </c:pt>
                <c:pt idx="416">
                  <c:v>535</c:v>
                </c:pt>
                <c:pt idx="417">
                  <c:v>481</c:v>
                </c:pt>
                <c:pt idx="418">
                  <c:v>513</c:v>
                </c:pt>
                <c:pt idx="419">
                  <c:v>470</c:v>
                </c:pt>
                <c:pt idx="420">
                  <c:v>485</c:v>
                </c:pt>
                <c:pt idx="421">
                  <c:v>509</c:v>
                </c:pt>
                <c:pt idx="422">
                  <c:v>470</c:v>
                </c:pt>
                <c:pt idx="423">
                  <c:v>492</c:v>
                </c:pt>
                <c:pt idx="424">
                  <c:v>491</c:v>
                </c:pt>
                <c:pt idx="425">
                  <c:v>468</c:v>
                </c:pt>
                <c:pt idx="426">
                  <c:v>488</c:v>
                </c:pt>
                <c:pt idx="427">
                  <c:v>500</c:v>
                </c:pt>
                <c:pt idx="428">
                  <c:v>445</c:v>
                </c:pt>
                <c:pt idx="429">
                  <c:v>458</c:v>
                </c:pt>
                <c:pt idx="430">
                  <c:v>443</c:v>
                </c:pt>
                <c:pt idx="431">
                  <c:v>478</c:v>
                </c:pt>
                <c:pt idx="432">
                  <c:v>470</c:v>
                </c:pt>
                <c:pt idx="433">
                  <c:v>451</c:v>
                </c:pt>
                <c:pt idx="434">
                  <c:v>502</c:v>
                </c:pt>
                <c:pt idx="435">
                  <c:v>459</c:v>
                </c:pt>
                <c:pt idx="436">
                  <c:v>434</c:v>
                </c:pt>
                <c:pt idx="437">
                  <c:v>473</c:v>
                </c:pt>
                <c:pt idx="438">
                  <c:v>470</c:v>
                </c:pt>
                <c:pt idx="439">
                  <c:v>459</c:v>
                </c:pt>
                <c:pt idx="440">
                  <c:v>474</c:v>
                </c:pt>
                <c:pt idx="441">
                  <c:v>439</c:v>
                </c:pt>
                <c:pt idx="442">
                  <c:v>468</c:v>
                </c:pt>
                <c:pt idx="443">
                  <c:v>456</c:v>
                </c:pt>
                <c:pt idx="444">
                  <c:v>470</c:v>
                </c:pt>
                <c:pt idx="445">
                  <c:v>488</c:v>
                </c:pt>
                <c:pt idx="446">
                  <c:v>457</c:v>
                </c:pt>
                <c:pt idx="447">
                  <c:v>528</c:v>
                </c:pt>
                <c:pt idx="448">
                  <c:v>450</c:v>
                </c:pt>
                <c:pt idx="449">
                  <c:v>480</c:v>
                </c:pt>
                <c:pt idx="450">
                  <c:v>482</c:v>
                </c:pt>
                <c:pt idx="451">
                  <c:v>458</c:v>
                </c:pt>
                <c:pt idx="452">
                  <c:v>428</c:v>
                </c:pt>
                <c:pt idx="453">
                  <c:v>455</c:v>
                </c:pt>
                <c:pt idx="454">
                  <c:v>409</c:v>
                </c:pt>
                <c:pt idx="455">
                  <c:v>469</c:v>
                </c:pt>
                <c:pt idx="456">
                  <c:v>407</c:v>
                </c:pt>
                <c:pt idx="457">
                  <c:v>410</c:v>
                </c:pt>
                <c:pt idx="458">
                  <c:v>439</c:v>
                </c:pt>
                <c:pt idx="459">
                  <c:v>428</c:v>
                </c:pt>
                <c:pt idx="460">
                  <c:v>460</c:v>
                </c:pt>
                <c:pt idx="461">
                  <c:v>414</c:v>
                </c:pt>
                <c:pt idx="462">
                  <c:v>403</c:v>
                </c:pt>
                <c:pt idx="463">
                  <c:v>466</c:v>
                </c:pt>
                <c:pt idx="464">
                  <c:v>432</c:v>
                </c:pt>
                <c:pt idx="465">
                  <c:v>385</c:v>
                </c:pt>
                <c:pt idx="466">
                  <c:v>435</c:v>
                </c:pt>
                <c:pt idx="467">
                  <c:v>428</c:v>
                </c:pt>
                <c:pt idx="468">
                  <c:v>437</c:v>
                </c:pt>
                <c:pt idx="469">
                  <c:v>438</c:v>
                </c:pt>
                <c:pt idx="470">
                  <c:v>431</c:v>
                </c:pt>
                <c:pt idx="471">
                  <c:v>423</c:v>
                </c:pt>
                <c:pt idx="472">
                  <c:v>378</c:v>
                </c:pt>
                <c:pt idx="473">
                  <c:v>463</c:v>
                </c:pt>
                <c:pt idx="474">
                  <c:v>415</c:v>
                </c:pt>
                <c:pt idx="475">
                  <c:v>398</c:v>
                </c:pt>
                <c:pt idx="476">
                  <c:v>437</c:v>
                </c:pt>
                <c:pt idx="477">
                  <c:v>412</c:v>
                </c:pt>
                <c:pt idx="478">
                  <c:v>406</c:v>
                </c:pt>
                <c:pt idx="479">
                  <c:v>470</c:v>
                </c:pt>
                <c:pt idx="480">
                  <c:v>383</c:v>
                </c:pt>
                <c:pt idx="481">
                  <c:v>438</c:v>
                </c:pt>
                <c:pt idx="482">
                  <c:v>446</c:v>
                </c:pt>
                <c:pt idx="483">
                  <c:v>397</c:v>
                </c:pt>
                <c:pt idx="484">
                  <c:v>455</c:v>
                </c:pt>
                <c:pt idx="485">
                  <c:v>426</c:v>
                </c:pt>
                <c:pt idx="486">
                  <c:v>455</c:v>
                </c:pt>
                <c:pt idx="487">
                  <c:v>423</c:v>
                </c:pt>
                <c:pt idx="488">
                  <c:v>393</c:v>
                </c:pt>
                <c:pt idx="489">
                  <c:v>437</c:v>
                </c:pt>
                <c:pt idx="490">
                  <c:v>401</c:v>
                </c:pt>
                <c:pt idx="491">
                  <c:v>394</c:v>
                </c:pt>
                <c:pt idx="492">
                  <c:v>432</c:v>
                </c:pt>
                <c:pt idx="493">
                  <c:v>416</c:v>
                </c:pt>
                <c:pt idx="494">
                  <c:v>387</c:v>
                </c:pt>
                <c:pt idx="495">
                  <c:v>346</c:v>
                </c:pt>
                <c:pt idx="496">
                  <c:v>404</c:v>
                </c:pt>
                <c:pt idx="497">
                  <c:v>430</c:v>
                </c:pt>
                <c:pt idx="498">
                  <c:v>397</c:v>
                </c:pt>
                <c:pt idx="499">
                  <c:v>415</c:v>
                </c:pt>
                <c:pt idx="500">
                  <c:v>349</c:v>
                </c:pt>
                <c:pt idx="501">
                  <c:v>375</c:v>
                </c:pt>
                <c:pt idx="502">
                  <c:v>361</c:v>
                </c:pt>
                <c:pt idx="503">
                  <c:v>342</c:v>
                </c:pt>
                <c:pt idx="504">
                  <c:v>371</c:v>
                </c:pt>
                <c:pt idx="505">
                  <c:v>386</c:v>
                </c:pt>
                <c:pt idx="506">
                  <c:v>412</c:v>
                </c:pt>
                <c:pt idx="507">
                  <c:v>372</c:v>
                </c:pt>
                <c:pt idx="508">
                  <c:v>367</c:v>
                </c:pt>
                <c:pt idx="509">
                  <c:v>354</c:v>
                </c:pt>
                <c:pt idx="510">
                  <c:v>396</c:v>
                </c:pt>
                <c:pt idx="511">
                  <c:v>391</c:v>
                </c:pt>
                <c:pt idx="512">
                  <c:v>362</c:v>
                </c:pt>
                <c:pt idx="513">
                  <c:v>358</c:v>
                </c:pt>
                <c:pt idx="514">
                  <c:v>322</c:v>
                </c:pt>
                <c:pt idx="515">
                  <c:v>340</c:v>
                </c:pt>
                <c:pt idx="516">
                  <c:v>394</c:v>
                </c:pt>
                <c:pt idx="517">
                  <c:v>394</c:v>
                </c:pt>
                <c:pt idx="518">
                  <c:v>375</c:v>
                </c:pt>
                <c:pt idx="519">
                  <c:v>370</c:v>
                </c:pt>
                <c:pt idx="520">
                  <c:v>380</c:v>
                </c:pt>
                <c:pt idx="521">
                  <c:v>368</c:v>
                </c:pt>
                <c:pt idx="522">
                  <c:v>346</c:v>
                </c:pt>
                <c:pt idx="523">
                  <c:v>378</c:v>
                </c:pt>
                <c:pt idx="524">
                  <c:v>380</c:v>
                </c:pt>
                <c:pt idx="525">
                  <c:v>399</c:v>
                </c:pt>
                <c:pt idx="526">
                  <c:v>389</c:v>
                </c:pt>
                <c:pt idx="527">
                  <c:v>390</c:v>
                </c:pt>
                <c:pt idx="528">
                  <c:v>416</c:v>
                </c:pt>
                <c:pt idx="529">
                  <c:v>343</c:v>
                </c:pt>
                <c:pt idx="530">
                  <c:v>374</c:v>
                </c:pt>
                <c:pt idx="531">
                  <c:v>361</c:v>
                </c:pt>
                <c:pt idx="532">
                  <c:v>346</c:v>
                </c:pt>
                <c:pt idx="533">
                  <c:v>396</c:v>
                </c:pt>
                <c:pt idx="534">
                  <c:v>331</c:v>
                </c:pt>
                <c:pt idx="535">
                  <c:v>324</c:v>
                </c:pt>
                <c:pt idx="536">
                  <c:v>355</c:v>
                </c:pt>
                <c:pt idx="537">
                  <c:v>302</c:v>
                </c:pt>
                <c:pt idx="538">
                  <c:v>323</c:v>
                </c:pt>
                <c:pt idx="539">
                  <c:v>344</c:v>
                </c:pt>
                <c:pt idx="540">
                  <c:v>328</c:v>
                </c:pt>
                <c:pt idx="541">
                  <c:v>343</c:v>
                </c:pt>
                <c:pt idx="542">
                  <c:v>316</c:v>
                </c:pt>
                <c:pt idx="543">
                  <c:v>320</c:v>
                </c:pt>
                <c:pt idx="544">
                  <c:v>302</c:v>
                </c:pt>
                <c:pt idx="545">
                  <c:v>293</c:v>
                </c:pt>
                <c:pt idx="546">
                  <c:v>317</c:v>
                </c:pt>
                <c:pt idx="547">
                  <c:v>322</c:v>
                </c:pt>
                <c:pt idx="548">
                  <c:v>334</c:v>
                </c:pt>
                <c:pt idx="549">
                  <c:v>294</c:v>
                </c:pt>
                <c:pt idx="550">
                  <c:v>315</c:v>
                </c:pt>
                <c:pt idx="551">
                  <c:v>321</c:v>
                </c:pt>
                <c:pt idx="552">
                  <c:v>333</c:v>
                </c:pt>
                <c:pt idx="553">
                  <c:v>279</c:v>
                </c:pt>
                <c:pt idx="554">
                  <c:v>318</c:v>
                </c:pt>
                <c:pt idx="555">
                  <c:v>285</c:v>
                </c:pt>
                <c:pt idx="556">
                  <c:v>268</c:v>
                </c:pt>
                <c:pt idx="557">
                  <c:v>289</c:v>
                </c:pt>
                <c:pt idx="558">
                  <c:v>299</c:v>
                </c:pt>
                <c:pt idx="559">
                  <c:v>289</c:v>
                </c:pt>
                <c:pt idx="560">
                  <c:v>281</c:v>
                </c:pt>
                <c:pt idx="561">
                  <c:v>258</c:v>
                </c:pt>
                <c:pt idx="562">
                  <c:v>276</c:v>
                </c:pt>
                <c:pt idx="563">
                  <c:v>257</c:v>
                </c:pt>
                <c:pt idx="564">
                  <c:v>268</c:v>
                </c:pt>
                <c:pt idx="565">
                  <c:v>269</c:v>
                </c:pt>
                <c:pt idx="566">
                  <c:v>254</c:v>
                </c:pt>
                <c:pt idx="567">
                  <c:v>292</c:v>
                </c:pt>
                <c:pt idx="568">
                  <c:v>263</c:v>
                </c:pt>
                <c:pt idx="569">
                  <c:v>283</c:v>
                </c:pt>
                <c:pt idx="570">
                  <c:v>308</c:v>
                </c:pt>
                <c:pt idx="571">
                  <c:v>257</c:v>
                </c:pt>
                <c:pt idx="572">
                  <c:v>271</c:v>
                </c:pt>
                <c:pt idx="573">
                  <c:v>276</c:v>
                </c:pt>
                <c:pt idx="574">
                  <c:v>247</c:v>
                </c:pt>
                <c:pt idx="575">
                  <c:v>274</c:v>
                </c:pt>
                <c:pt idx="576">
                  <c:v>262</c:v>
                </c:pt>
                <c:pt idx="577">
                  <c:v>282</c:v>
                </c:pt>
                <c:pt idx="578">
                  <c:v>263</c:v>
                </c:pt>
                <c:pt idx="579">
                  <c:v>242</c:v>
                </c:pt>
                <c:pt idx="580">
                  <c:v>237</c:v>
                </c:pt>
                <c:pt idx="581">
                  <c:v>212</c:v>
                </c:pt>
                <c:pt idx="582">
                  <c:v>238</c:v>
                </c:pt>
                <c:pt idx="583">
                  <c:v>228</c:v>
                </c:pt>
                <c:pt idx="584">
                  <c:v>205</c:v>
                </c:pt>
                <c:pt idx="585">
                  <c:v>195</c:v>
                </c:pt>
                <c:pt idx="586">
                  <c:v>218</c:v>
                </c:pt>
                <c:pt idx="587">
                  <c:v>206</c:v>
                </c:pt>
                <c:pt idx="588">
                  <c:v>207</c:v>
                </c:pt>
                <c:pt idx="589">
                  <c:v>238</c:v>
                </c:pt>
                <c:pt idx="590">
                  <c:v>227</c:v>
                </c:pt>
                <c:pt idx="591">
                  <c:v>215</c:v>
                </c:pt>
                <c:pt idx="592">
                  <c:v>224</c:v>
                </c:pt>
                <c:pt idx="593">
                  <c:v>262</c:v>
                </c:pt>
                <c:pt idx="594">
                  <c:v>206</c:v>
                </c:pt>
                <c:pt idx="595">
                  <c:v>183</c:v>
                </c:pt>
                <c:pt idx="596">
                  <c:v>213</c:v>
                </c:pt>
                <c:pt idx="597">
                  <c:v>209</c:v>
                </c:pt>
                <c:pt idx="598">
                  <c:v>224</c:v>
                </c:pt>
                <c:pt idx="599">
                  <c:v>204</c:v>
                </c:pt>
                <c:pt idx="600">
                  <c:v>232</c:v>
                </c:pt>
                <c:pt idx="601">
                  <c:v>226</c:v>
                </c:pt>
                <c:pt idx="602">
                  <c:v>212</c:v>
                </c:pt>
                <c:pt idx="603">
                  <c:v>186</c:v>
                </c:pt>
                <c:pt idx="604">
                  <c:v>197</c:v>
                </c:pt>
                <c:pt idx="605">
                  <c:v>171</c:v>
                </c:pt>
                <c:pt idx="606">
                  <c:v>186</c:v>
                </c:pt>
                <c:pt idx="607">
                  <c:v>171</c:v>
                </c:pt>
                <c:pt idx="608">
                  <c:v>164</c:v>
                </c:pt>
                <c:pt idx="609">
                  <c:v>182</c:v>
                </c:pt>
                <c:pt idx="610">
                  <c:v>173</c:v>
                </c:pt>
                <c:pt idx="611">
                  <c:v>159</c:v>
                </c:pt>
                <c:pt idx="612">
                  <c:v>149</c:v>
                </c:pt>
                <c:pt idx="613">
                  <c:v>143</c:v>
                </c:pt>
                <c:pt idx="614">
                  <c:v>169</c:v>
                </c:pt>
                <c:pt idx="615">
                  <c:v>151</c:v>
                </c:pt>
                <c:pt idx="616">
                  <c:v>154</c:v>
                </c:pt>
                <c:pt idx="617">
                  <c:v>142</c:v>
                </c:pt>
                <c:pt idx="618">
                  <c:v>129</c:v>
                </c:pt>
                <c:pt idx="619">
                  <c:v>144</c:v>
                </c:pt>
                <c:pt idx="620">
                  <c:v>158</c:v>
                </c:pt>
                <c:pt idx="621">
                  <c:v>118</c:v>
                </c:pt>
                <c:pt idx="622">
                  <c:v>135</c:v>
                </c:pt>
                <c:pt idx="623">
                  <c:v>137</c:v>
                </c:pt>
                <c:pt idx="624">
                  <c:v>155</c:v>
                </c:pt>
                <c:pt idx="625">
                  <c:v>123</c:v>
                </c:pt>
                <c:pt idx="626">
                  <c:v>109</c:v>
                </c:pt>
                <c:pt idx="627">
                  <c:v>138</c:v>
                </c:pt>
                <c:pt idx="628">
                  <c:v>122</c:v>
                </c:pt>
                <c:pt idx="629">
                  <c:v>120</c:v>
                </c:pt>
                <c:pt idx="630">
                  <c:v>125</c:v>
                </c:pt>
                <c:pt idx="631">
                  <c:v>119</c:v>
                </c:pt>
                <c:pt idx="632">
                  <c:v>147</c:v>
                </c:pt>
                <c:pt idx="633">
                  <c:v>138</c:v>
                </c:pt>
                <c:pt idx="634">
                  <c:v>135</c:v>
                </c:pt>
                <c:pt idx="635">
                  <c:v>133</c:v>
                </c:pt>
                <c:pt idx="636">
                  <c:v>144</c:v>
                </c:pt>
                <c:pt idx="637">
                  <c:v>115</c:v>
                </c:pt>
                <c:pt idx="638">
                  <c:v>165</c:v>
                </c:pt>
                <c:pt idx="639">
                  <c:v>154</c:v>
                </c:pt>
                <c:pt idx="640">
                  <c:v>127</c:v>
                </c:pt>
                <c:pt idx="641">
                  <c:v>139</c:v>
                </c:pt>
                <c:pt idx="642">
                  <c:v>145</c:v>
                </c:pt>
                <c:pt idx="643">
                  <c:v>142</c:v>
                </c:pt>
                <c:pt idx="644">
                  <c:v>130</c:v>
                </c:pt>
                <c:pt idx="645">
                  <c:v>128</c:v>
                </c:pt>
                <c:pt idx="646">
                  <c:v>105</c:v>
                </c:pt>
                <c:pt idx="647">
                  <c:v>97</c:v>
                </c:pt>
                <c:pt idx="648">
                  <c:v>98</c:v>
                </c:pt>
                <c:pt idx="649">
                  <c:v>94</c:v>
                </c:pt>
                <c:pt idx="650">
                  <c:v>76</c:v>
                </c:pt>
                <c:pt idx="651">
                  <c:v>100</c:v>
                </c:pt>
                <c:pt idx="652">
                  <c:v>79</c:v>
                </c:pt>
                <c:pt idx="653">
                  <c:v>92</c:v>
                </c:pt>
                <c:pt idx="654">
                  <c:v>67</c:v>
                </c:pt>
                <c:pt idx="655">
                  <c:v>94</c:v>
                </c:pt>
                <c:pt idx="656">
                  <c:v>82</c:v>
                </c:pt>
                <c:pt idx="657">
                  <c:v>79</c:v>
                </c:pt>
                <c:pt idx="658">
                  <c:v>86</c:v>
                </c:pt>
                <c:pt idx="659">
                  <c:v>88</c:v>
                </c:pt>
                <c:pt idx="660">
                  <c:v>87</c:v>
                </c:pt>
                <c:pt idx="661">
                  <c:v>75</c:v>
                </c:pt>
                <c:pt idx="662">
                  <c:v>74</c:v>
                </c:pt>
                <c:pt idx="663">
                  <c:v>80</c:v>
                </c:pt>
                <c:pt idx="664">
                  <c:v>104</c:v>
                </c:pt>
                <c:pt idx="665">
                  <c:v>85</c:v>
                </c:pt>
                <c:pt idx="666">
                  <c:v>85</c:v>
                </c:pt>
                <c:pt idx="667">
                  <c:v>83</c:v>
                </c:pt>
                <c:pt idx="668">
                  <c:v>98</c:v>
                </c:pt>
                <c:pt idx="669">
                  <c:v>84</c:v>
                </c:pt>
                <c:pt idx="670">
                  <c:v>80</c:v>
                </c:pt>
                <c:pt idx="671">
                  <c:v>82</c:v>
                </c:pt>
                <c:pt idx="672">
                  <c:v>76</c:v>
                </c:pt>
                <c:pt idx="673">
                  <c:v>86</c:v>
                </c:pt>
                <c:pt idx="674">
                  <c:v>80</c:v>
                </c:pt>
                <c:pt idx="675">
                  <c:v>66</c:v>
                </c:pt>
                <c:pt idx="676">
                  <c:v>58</c:v>
                </c:pt>
                <c:pt idx="677">
                  <c:v>60</c:v>
                </c:pt>
                <c:pt idx="678">
                  <c:v>59</c:v>
                </c:pt>
                <c:pt idx="679">
                  <c:v>57</c:v>
                </c:pt>
                <c:pt idx="680">
                  <c:v>55</c:v>
                </c:pt>
                <c:pt idx="681">
                  <c:v>38</c:v>
                </c:pt>
                <c:pt idx="682">
                  <c:v>54</c:v>
                </c:pt>
                <c:pt idx="683">
                  <c:v>55</c:v>
                </c:pt>
                <c:pt idx="684">
                  <c:v>46</c:v>
                </c:pt>
                <c:pt idx="685">
                  <c:v>34</c:v>
                </c:pt>
                <c:pt idx="686">
                  <c:v>38</c:v>
                </c:pt>
                <c:pt idx="687">
                  <c:v>48</c:v>
                </c:pt>
                <c:pt idx="688">
                  <c:v>43</c:v>
                </c:pt>
                <c:pt idx="689">
                  <c:v>47</c:v>
                </c:pt>
                <c:pt idx="690">
                  <c:v>46</c:v>
                </c:pt>
                <c:pt idx="691">
                  <c:v>43</c:v>
                </c:pt>
                <c:pt idx="692">
                  <c:v>34</c:v>
                </c:pt>
                <c:pt idx="693">
                  <c:v>40</c:v>
                </c:pt>
                <c:pt idx="694">
                  <c:v>45</c:v>
                </c:pt>
                <c:pt idx="695">
                  <c:v>39</c:v>
                </c:pt>
                <c:pt idx="696">
                  <c:v>34</c:v>
                </c:pt>
                <c:pt idx="697">
                  <c:v>36</c:v>
                </c:pt>
                <c:pt idx="698">
                  <c:v>46</c:v>
                </c:pt>
                <c:pt idx="699">
                  <c:v>43</c:v>
                </c:pt>
                <c:pt idx="700">
                  <c:v>35</c:v>
                </c:pt>
                <c:pt idx="701">
                  <c:v>33</c:v>
                </c:pt>
                <c:pt idx="702">
                  <c:v>47</c:v>
                </c:pt>
                <c:pt idx="703">
                  <c:v>47</c:v>
                </c:pt>
                <c:pt idx="704">
                  <c:v>42</c:v>
                </c:pt>
                <c:pt idx="705">
                  <c:v>44</c:v>
                </c:pt>
                <c:pt idx="706">
                  <c:v>40</c:v>
                </c:pt>
                <c:pt idx="707">
                  <c:v>38</c:v>
                </c:pt>
                <c:pt idx="708">
                  <c:v>54</c:v>
                </c:pt>
                <c:pt idx="709">
                  <c:v>41</c:v>
                </c:pt>
                <c:pt idx="710">
                  <c:v>44</c:v>
                </c:pt>
                <c:pt idx="711">
                  <c:v>50</c:v>
                </c:pt>
                <c:pt idx="712">
                  <c:v>43</c:v>
                </c:pt>
                <c:pt idx="713">
                  <c:v>37</c:v>
                </c:pt>
                <c:pt idx="714">
                  <c:v>47</c:v>
                </c:pt>
                <c:pt idx="715">
                  <c:v>36</c:v>
                </c:pt>
                <c:pt idx="716">
                  <c:v>45</c:v>
                </c:pt>
                <c:pt idx="717">
                  <c:v>38</c:v>
                </c:pt>
                <c:pt idx="718">
                  <c:v>30</c:v>
                </c:pt>
                <c:pt idx="719">
                  <c:v>21</c:v>
                </c:pt>
                <c:pt idx="720">
                  <c:v>31</c:v>
                </c:pt>
                <c:pt idx="721">
                  <c:v>25</c:v>
                </c:pt>
                <c:pt idx="722">
                  <c:v>25</c:v>
                </c:pt>
                <c:pt idx="723">
                  <c:v>29</c:v>
                </c:pt>
                <c:pt idx="724">
                  <c:v>31</c:v>
                </c:pt>
                <c:pt idx="725">
                  <c:v>26</c:v>
                </c:pt>
                <c:pt idx="726">
                  <c:v>19</c:v>
                </c:pt>
                <c:pt idx="727">
                  <c:v>25</c:v>
                </c:pt>
                <c:pt idx="728">
                  <c:v>27</c:v>
                </c:pt>
                <c:pt idx="729">
                  <c:v>30</c:v>
                </c:pt>
                <c:pt idx="730">
                  <c:v>22</c:v>
                </c:pt>
                <c:pt idx="731">
                  <c:v>27</c:v>
                </c:pt>
                <c:pt idx="732">
                  <c:v>16</c:v>
                </c:pt>
                <c:pt idx="733">
                  <c:v>14</c:v>
                </c:pt>
                <c:pt idx="734">
                  <c:v>15</c:v>
                </c:pt>
                <c:pt idx="735">
                  <c:v>26</c:v>
                </c:pt>
                <c:pt idx="736">
                  <c:v>10</c:v>
                </c:pt>
                <c:pt idx="737">
                  <c:v>23</c:v>
                </c:pt>
                <c:pt idx="738">
                  <c:v>16</c:v>
                </c:pt>
                <c:pt idx="739">
                  <c:v>13</c:v>
                </c:pt>
                <c:pt idx="740">
                  <c:v>20</c:v>
                </c:pt>
                <c:pt idx="741">
                  <c:v>4</c:v>
                </c:pt>
                <c:pt idx="742">
                  <c:v>17</c:v>
                </c:pt>
                <c:pt idx="743">
                  <c:v>16</c:v>
                </c:pt>
                <c:pt idx="744">
                  <c:v>19</c:v>
                </c:pt>
                <c:pt idx="745">
                  <c:v>9</c:v>
                </c:pt>
                <c:pt idx="746">
                  <c:v>13</c:v>
                </c:pt>
                <c:pt idx="747">
                  <c:v>14</c:v>
                </c:pt>
                <c:pt idx="748">
                  <c:v>8</c:v>
                </c:pt>
                <c:pt idx="749">
                  <c:v>8</c:v>
                </c:pt>
                <c:pt idx="750">
                  <c:v>11</c:v>
                </c:pt>
                <c:pt idx="751">
                  <c:v>14</c:v>
                </c:pt>
                <c:pt idx="752">
                  <c:v>12</c:v>
                </c:pt>
                <c:pt idx="753">
                  <c:v>15</c:v>
                </c:pt>
                <c:pt idx="754">
                  <c:v>15</c:v>
                </c:pt>
                <c:pt idx="755">
                  <c:v>17</c:v>
                </c:pt>
                <c:pt idx="756">
                  <c:v>14</c:v>
                </c:pt>
                <c:pt idx="757">
                  <c:v>13</c:v>
                </c:pt>
                <c:pt idx="758">
                  <c:v>9</c:v>
                </c:pt>
                <c:pt idx="759">
                  <c:v>8</c:v>
                </c:pt>
                <c:pt idx="760">
                  <c:v>11</c:v>
                </c:pt>
                <c:pt idx="761">
                  <c:v>16</c:v>
                </c:pt>
                <c:pt idx="762">
                  <c:v>10</c:v>
                </c:pt>
                <c:pt idx="763">
                  <c:v>9</c:v>
                </c:pt>
                <c:pt idx="764">
                  <c:v>8</c:v>
                </c:pt>
                <c:pt idx="765">
                  <c:v>14</c:v>
                </c:pt>
                <c:pt idx="766">
                  <c:v>22</c:v>
                </c:pt>
                <c:pt idx="767">
                  <c:v>11</c:v>
                </c:pt>
                <c:pt idx="768">
                  <c:v>22</c:v>
                </c:pt>
                <c:pt idx="769">
                  <c:v>13</c:v>
                </c:pt>
                <c:pt idx="770">
                  <c:v>20</c:v>
                </c:pt>
                <c:pt idx="771">
                  <c:v>9</c:v>
                </c:pt>
                <c:pt idx="772">
                  <c:v>18</c:v>
                </c:pt>
                <c:pt idx="773">
                  <c:v>12</c:v>
                </c:pt>
                <c:pt idx="774">
                  <c:v>12</c:v>
                </c:pt>
                <c:pt idx="775">
                  <c:v>8</c:v>
                </c:pt>
                <c:pt idx="776">
                  <c:v>11</c:v>
                </c:pt>
                <c:pt idx="777">
                  <c:v>6</c:v>
                </c:pt>
                <c:pt idx="778">
                  <c:v>9</c:v>
                </c:pt>
                <c:pt idx="779">
                  <c:v>15</c:v>
                </c:pt>
                <c:pt idx="780">
                  <c:v>9</c:v>
                </c:pt>
                <c:pt idx="781">
                  <c:v>13</c:v>
                </c:pt>
                <c:pt idx="782">
                  <c:v>9</c:v>
                </c:pt>
                <c:pt idx="783">
                  <c:v>5</c:v>
                </c:pt>
                <c:pt idx="784">
                  <c:v>10</c:v>
                </c:pt>
                <c:pt idx="785">
                  <c:v>6</c:v>
                </c:pt>
                <c:pt idx="786">
                  <c:v>12</c:v>
                </c:pt>
                <c:pt idx="787">
                  <c:v>7</c:v>
                </c:pt>
                <c:pt idx="788">
                  <c:v>7</c:v>
                </c:pt>
                <c:pt idx="789">
                  <c:v>3</c:v>
                </c:pt>
                <c:pt idx="790">
                  <c:v>7</c:v>
                </c:pt>
                <c:pt idx="791">
                  <c:v>8</c:v>
                </c:pt>
                <c:pt idx="792">
                  <c:v>2</c:v>
                </c:pt>
                <c:pt idx="793">
                  <c:v>2</c:v>
                </c:pt>
                <c:pt idx="794">
                  <c:v>3</c:v>
                </c:pt>
                <c:pt idx="795">
                  <c:v>4</c:v>
                </c:pt>
                <c:pt idx="796">
                  <c:v>6</c:v>
                </c:pt>
                <c:pt idx="797">
                  <c:v>3</c:v>
                </c:pt>
                <c:pt idx="798">
                  <c:v>4</c:v>
                </c:pt>
                <c:pt idx="799">
                  <c:v>0</c:v>
                </c:pt>
                <c:pt idx="800">
                  <c:v>2</c:v>
                </c:pt>
                <c:pt idx="801">
                  <c:v>3</c:v>
                </c:pt>
                <c:pt idx="802">
                  <c:v>6</c:v>
                </c:pt>
                <c:pt idx="803">
                  <c:v>6</c:v>
                </c:pt>
                <c:pt idx="804">
                  <c:v>5</c:v>
                </c:pt>
                <c:pt idx="805">
                  <c:v>9</c:v>
                </c:pt>
                <c:pt idx="806">
                  <c:v>6</c:v>
                </c:pt>
                <c:pt idx="807">
                  <c:v>4</c:v>
                </c:pt>
                <c:pt idx="808">
                  <c:v>6</c:v>
                </c:pt>
                <c:pt idx="809">
                  <c:v>7</c:v>
                </c:pt>
                <c:pt idx="810">
                  <c:v>6</c:v>
                </c:pt>
                <c:pt idx="811">
                  <c:v>6</c:v>
                </c:pt>
                <c:pt idx="812">
                  <c:v>7</c:v>
                </c:pt>
                <c:pt idx="813">
                  <c:v>7</c:v>
                </c:pt>
                <c:pt idx="814">
                  <c:v>5</c:v>
                </c:pt>
                <c:pt idx="815">
                  <c:v>4</c:v>
                </c:pt>
                <c:pt idx="816">
                  <c:v>2</c:v>
                </c:pt>
                <c:pt idx="817">
                  <c:v>7</c:v>
                </c:pt>
                <c:pt idx="818">
                  <c:v>5</c:v>
                </c:pt>
                <c:pt idx="819">
                  <c:v>2</c:v>
                </c:pt>
                <c:pt idx="820">
                  <c:v>7</c:v>
                </c:pt>
                <c:pt idx="821">
                  <c:v>3</c:v>
                </c:pt>
                <c:pt idx="822">
                  <c:v>6</c:v>
                </c:pt>
                <c:pt idx="823">
                  <c:v>1</c:v>
                </c:pt>
                <c:pt idx="824">
                  <c:v>0</c:v>
                </c:pt>
                <c:pt idx="825">
                  <c:v>2</c:v>
                </c:pt>
                <c:pt idx="826">
                  <c:v>2</c:v>
                </c:pt>
                <c:pt idx="827">
                  <c:v>2</c:v>
                </c:pt>
                <c:pt idx="828">
                  <c:v>3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0</c:v>
                </c:pt>
                <c:pt idx="833">
                  <c:v>2</c:v>
                </c:pt>
                <c:pt idx="834">
                  <c:v>0</c:v>
                </c:pt>
                <c:pt idx="835">
                  <c:v>0</c:v>
                </c:pt>
                <c:pt idx="836">
                  <c:v>1</c:v>
                </c:pt>
                <c:pt idx="837">
                  <c:v>1</c:v>
                </c:pt>
                <c:pt idx="838">
                  <c:v>2</c:v>
                </c:pt>
                <c:pt idx="839">
                  <c:v>3</c:v>
                </c:pt>
                <c:pt idx="840">
                  <c:v>0</c:v>
                </c:pt>
                <c:pt idx="841">
                  <c:v>0</c:v>
                </c:pt>
                <c:pt idx="842">
                  <c:v>4</c:v>
                </c:pt>
                <c:pt idx="843">
                  <c:v>2</c:v>
                </c:pt>
                <c:pt idx="844">
                  <c:v>1</c:v>
                </c:pt>
                <c:pt idx="845">
                  <c:v>1</c:v>
                </c:pt>
                <c:pt idx="846">
                  <c:v>2</c:v>
                </c:pt>
                <c:pt idx="847">
                  <c:v>1</c:v>
                </c:pt>
                <c:pt idx="848">
                  <c:v>1</c:v>
                </c:pt>
                <c:pt idx="849">
                  <c:v>0</c:v>
                </c:pt>
                <c:pt idx="850">
                  <c:v>2</c:v>
                </c:pt>
                <c:pt idx="851">
                  <c:v>2</c:v>
                </c:pt>
                <c:pt idx="852">
                  <c:v>0</c:v>
                </c:pt>
                <c:pt idx="853">
                  <c:v>1</c:v>
                </c:pt>
                <c:pt idx="854">
                  <c:v>3</c:v>
                </c:pt>
                <c:pt idx="855">
                  <c:v>0</c:v>
                </c:pt>
                <c:pt idx="856">
                  <c:v>1</c:v>
                </c:pt>
                <c:pt idx="857">
                  <c:v>0</c:v>
                </c:pt>
                <c:pt idx="858">
                  <c:v>1</c:v>
                </c:pt>
                <c:pt idx="859">
                  <c:v>0</c:v>
                </c:pt>
                <c:pt idx="860">
                  <c:v>0</c:v>
                </c:pt>
                <c:pt idx="861">
                  <c:v>1</c:v>
                </c:pt>
                <c:pt idx="862">
                  <c:v>1</c:v>
                </c:pt>
                <c:pt idx="863">
                  <c:v>3</c:v>
                </c:pt>
                <c:pt idx="864">
                  <c:v>0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3</c:v>
                </c:pt>
                <c:pt idx="870">
                  <c:v>0</c:v>
                </c:pt>
                <c:pt idx="871">
                  <c:v>1</c:v>
                </c:pt>
                <c:pt idx="872">
                  <c:v>1</c:v>
                </c:pt>
                <c:pt idx="873">
                  <c:v>2</c:v>
                </c:pt>
                <c:pt idx="874">
                  <c:v>0</c:v>
                </c:pt>
                <c:pt idx="875">
                  <c:v>1</c:v>
                </c:pt>
                <c:pt idx="876">
                  <c:v>2</c:v>
                </c:pt>
                <c:pt idx="877">
                  <c:v>0</c:v>
                </c:pt>
                <c:pt idx="878">
                  <c:v>1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1</c:v>
                </c:pt>
                <c:pt idx="884">
                  <c:v>0</c:v>
                </c:pt>
                <c:pt idx="885">
                  <c:v>0</c:v>
                </c:pt>
                <c:pt idx="886">
                  <c:v>1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1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1</c:v>
                </c:pt>
                <c:pt idx="896">
                  <c:v>1</c:v>
                </c:pt>
                <c:pt idx="897">
                  <c:v>0</c:v>
                </c:pt>
                <c:pt idx="898">
                  <c:v>1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2</c:v>
                </c:pt>
                <c:pt idx="904">
                  <c:v>0</c:v>
                </c:pt>
                <c:pt idx="905">
                  <c:v>2</c:v>
                </c:pt>
                <c:pt idx="906">
                  <c:v>2</c:v>
                </c:pt>
                <c:pt idx="907">
                  <c:v>2</c:v>
                </c:pt>
                <c:pt idx="908">
                  <c:v>1</c:v>
                </c:pt>
                <c:pt idx="909">
                  <c:v>0</c:v>
                </c:pt>
                <c:pt idx="910">
                  <c:v>1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1</c:v>
                </c:pt>
                <c:pt idx="916">
                  <c:v>0</c:v>
                </c:pt>
                <c:pt idx="917">
                  <c:v>1</c:v>
                </c:pt>
                <c:pt idx="918">
                  <c:v>0</c:v>
                </c:pt>
                <c:pt idx="919">
                  <c:v>0</c:v>
                </c:pt>
                <c:pt idx="920">
                  <c:v>1</c:v>
                </c:pt>
                <c:pt idx="921">
                  <c:v>0</c:v>
                </c:pt>
                <c:pt idx="922">
                  <c:v>0</c:v>
                </c:pt>
                <c:pt idx="923">
                  <c:v>2</c:v>
                </c:pt>
                <c:pt idx="924">
                  <c:v>3</c:v>
                </c:pt>
                <c:pt idx="925">
                  <c:v>0</c:v>
                </c:pt>
                <c:pt idx="926">
                  <c:v>1</c:v>
                </c:pt>
                <c:pt idx="927">
                  <c:v>0</c:v>
                </c:pt>
                <c:pt idx="928">
                  <c:v>0</c:v>
                </c:pt>
                <c:pt idx="929">
                  <c:v>2</c:v>
                </c:pt>
                <c:pt idx="930">
                  <c:v>1</c:v>
                </c:pt>
                <c:pt idx="931">
                  <c:v>1</c:v>
                </c:pt>
                <c:pt idx="932">
                  <c:v>1</c:v>
                </c:pt>
                <c:pt idx="933">
                  <c:v>0</c:v>
                </c:pt>
                <c:pt idx="934">
                  <c:v>1</c:v>
                </c:pt>
                <c:pt idx="935">
                  <c:v>0</c:v>
                </c:pt>
                <c:pt idx="936">
                  <c:v>0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0</c:v>
                </c:pt>
                <c:pt idx="942">
                  <c:v>1</c:v>
                </c:pt>
                <c:pt idx="943">
                  <c:v>0</c:v>
                </c:pt>
                <c:pt idx="944">
                  <c:v>1</c:v>
                </c:pt>
                <c:pt idx="945">
                  <c:v>0</c:v>
                </c:pt>
                <c:pt idx="946">
                  <c:v>0</c:v>
                </c:pt>
                <c:pt idx="947">
                  <c:v>1</c:v>
                </c:pt>
                <c:pt idx="948">
                  <c:v>1</c:v>
                </c:pt>
                <c:pt idx="949">
                  <c:v>1</c:v>
                </c:pt>
                <c:pt idx="950">
                  <c:v>2</c:v>
                </c:pt>
                <c:pt idx="951">
                  <c:v>0</c:v>
                </c:pt>
                <c:pt idx="952">
                  <c:v>1</c:v>
                </c:pt>
                <c:pt idx="953">
                  <c:v>1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1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1</c:v>
                </c:pt>
                <c:pt idx="965">
                  <c:v>1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1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1</c:v>
                </c:pt>
                <c:pt idx="974">
                  <c:v>1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2</c:v>
                </c:pt>
                <c:pt idx="982">
                  <c:v>1</c:v>
                </c:pt>
                <c:pt idx="983">
                  <c:v>1</c:v>
                </c:pt>
                <c:pt idx="984">
                  <c:v>2</c:v>
                </c:pt>
                <c:pt idx="985">
                  <c:v>0</c:v>
                </c:pt>
                <c:pt idx="986">
                  <c:v>1</c:v>
                </c:pt>
                <c:pt idx="987">
                  <c:v>0</c:v>
                </c:pt>
                <c:pt idx="988">
                  <c:v>1</c:v>
                </c:pt>
                <c:pt idx="989">
                  <c:v>1</c:v>
                </c:pt>
                <c:pt idx="990">
                  <c:v>1</c:v>
                </c:pt>
                <c:pt idx="991">
                  <c:v>0</c:v>
                </c:pt>
                <c:pt idx="992">
                  <c:v>1</c:v>
                </c:pt>
                <c:pt idx="993">
                  <c:v>0</c:v>
                </c:pt>
                <c:pt idx="994">
                  <c:v>0</c:v>
                </c:pt>
                <c:pt idx="995">
                  <c:v>1</c:v>
                </c:pt>
                <c:pt idx="996">
                  <c:v>0</c:v>
                </c:pt>
                <c:pt idx="997">
                  <c:v>2</c:v>
                </c:pt>
                <c:pt idx="998">
                  <c:v>4</c:v>
                </c:pt>
                <c:pt idx="999">
                  <c:v>443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AA-432C-AEC2-968F63D2A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1742072"/>
        <c:axId val="671742464"/>
      </c:scatterChart>
      <c:valAx>
        <c:axId val="671742072"/>
        <c:scaling>
          <c:orientation val="minMax"/>
          <c:max val="7"/>
          <c:min val="4.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742464"/>
        <c:crosses val="autoZero"/>
        <c:crossBetween val="midCat"/>
      </c:valAx>
      <c:valAx>
        <c:axId val="671742464"/>
        <c:scaling>
          <c:orientation val="minMax"/>
          <c:max val="15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742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5806B51-B1BA-471E-B020-3C9B48D027C3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A842A3B-A2DF-47FB-814D-24180B005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2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6C0270F5-8E9A-49C3-892E-58D6ED51AF7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6015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2A3B-A2DF-47FB-814D-24180B005F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3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5B82-B3E6-43D8-8375-DCD1A4EA6227}" type="datetime4">
              <a:rPr lang="en-US" smtClean="0"/>
              <a:t>August 21, 2018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CAARI 2018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6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40" y="987427"/>
            <a:ext cx="3932237" cy="96101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475" y="987426"/>
            <a:ext cx="7622849" cy="54117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740" y="1948441"/>
            <a:ext cx="3932237" cy="44507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0E4BA-2376-4E54-9F97-84CFBDCD416E}" type="datetime4">
              <a:rPr lang="en-US" smtClean="0"/>
              <a:t>August 21,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40" y="987426"/>
            <a:ext cx="3932237" cy="90974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29605" y="987426"/>
            <a:ext cx="6705080" cy="529439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740" y="1897166"/>
            <a:ext cx="3932237" cy="45020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1CBD-E752-4FCF-9478-83F183D9EBD9}" type="datetime4">
              <a:rPr lang="en-US" smtClean="0"/>
              <a:t>August 21,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00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B84F-7E51-4B0F-B1F5-16E4771BEE13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77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162A-E5FC-47E6-ADA4-DD0CC41AB60E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0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BD74-1EF5-4820-957C-8E6891D34611}" type="datetime4">
              <a:rPr lang="en-US" smtClean="0"/>
              <a:t>August 21, 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 dirty="0"/>
              <a:t>CAARI 2018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822F-847A-4528-8F1F-452ACA5771D6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3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82F3-4EDB-4441-9E31-A99AD9FE87EA}" type="datetime4">
              <a:rPr lang="en-US" smtClean="0"/>
              <a:t>August 21,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03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55" y="999859"/>
            <a:ext cx="5928645" cy="51771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99859"/>
            <a:ext cx="5928645" cy="51771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7F78-8BA8-4E1B-BB8A-7F29042BAA1C}" type="datetime4">
              <a:rPr lang="en-US" smtClean="0"/>
              <a:t>August 21,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s://upload.wikimedia.org/wikipedia/commons/thumb/5/59/Kansas_State_University_wordmark.svg/250px-Kansas_State_University_wordmark.sv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649" y="6639697"/>
            <a:ext cx="1233351" cy="2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0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55" y="999859"/>
            <a:ext cx="5928645" cy="26888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99859"/>
            <a:ext cx="5928645" cy="26888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6154F-A965-49A4-BB7E-4405F76F7DE7}" type="datetime4">
              <a:rPr lang="en-US" smtClean="0"/>
              <a:t>August 21,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s://upload.wikimedia.org/wikipedia/commons/thumb/5/59/Kansas_State_University_wordmark.svg/250px-Kansas_State_University_wordmark.sv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649" y="6639697"/>
            <a:ext cx="1233351" cy="2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6172200" y="3750139"/>
            <a:ext cx="5928645" cy="269397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91155" y="3750139"/>
            <a:ext cx="5928645" cy="269397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7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528" y="1"/>
            <a:ext cx="9491529" cy="92125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339" y="921255"/>
            <a:ext cx="58722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339" y="1842511"/>
            <a:ext cx="5872237" cy="43471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21255"/>
            <a:ext cx="590585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42511"/>
            <a:ext cx="5905856" cy="43471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FEA5-8727-42FF-92B3-C405590DAC67}" type="datetime4">
              <a:rPr lang="en-US" smtClean="0"/>
              <a:t>August 21,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2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D0BD-AFFF-42AA-A536-D68E85FFA2A0}" type="datetime4">
              <a:rPr lang="en-US" smtClean="0"/>
              <a:t>August 21,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2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5412" y="6457132"/>
            <a:ext cx="2743200" cy="365125"/>
          </a:xfrm>
        </p:spPr>
        <p:txBody>
          <a:bodyPr/>
          <a:lstStyle/>
          <a:p>
            <a:fld id="{B3E62365-D72A-4131-AB30-64956272B109}" type="datetime4">
              <a:rPr lang="en-US" smtClean="0"/>
              <a:t>August 21,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18361" y="6457133"/>
            <a:ext cx="4114800" cy="365125"/>
          </a:xfrm>
        </p:spPr>
        <p:txBody>
          <a:bodyPr/>
          <a:lstStyle/>
          <a:p>
            <a:r>
              <a:rPr lang="en-US"/>
              <a:t>CAARI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9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4662" y="47876"/>
            <a:ext cx="8070485" cy="817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40" y="976781"/>
            <a:ext cx="11910645" cy="5200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739" y="6453646"/>
            <a:ext cx="1661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B46B0-D423-495A-952C-9571760CC550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4736" y="6463174"/>
            <a:ext cx="80393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6149" y="6457134"/>
            <a:ext cx="1040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874A1AB0-830F-415D-ADA9-E628F36497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/>
          <a:srcRect b="12971"/>
          <a:stretch/>
        </p:blipFill>
        <p:spPr>
          <a:xfrm>
            <a:off x="92740" y="22451"/>
            <a:ext cx="1291955" cy="843277"/>
          </a:xfrm>
          <a:prstGeom prst="rect">
            <a:avLst/>
          </a:prstGeom>
        </p:spPr>
      </p:pic>
      <p:pic>
        <p:nvPicPr>
          <p:cNvPr id="8" name="Picture 4" descr="https://images.signaturea.com/sa/assets/logos/page_seals/2762_seal_foil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27" y="1"/>
            <a:ext cx="1154303" cy="86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92740" y="921253"/>
            <a:ext cx="11910645" cy="0"/>
          </a:xfrm>
          <a:prstGeom prst="line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" name="Picture 2" descr="https://upload.wikimedia.org/wikipedia/commons/thumb/5/59/Kansas_State_University_wordmark.svg/250px-Kansas_State_University_wordmark.svg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649" y="6639697"/>
            <a:ext cx="1233351" cy="2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147" y="25639"/>
            <a:ext cx="1355933" cy="8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1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sti.gov/servlets/purl/126459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Longv@ksu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F7569-FAEB-4522-89D7-F3B68267A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E32F-EF6B-49C9-9C0B-A854CB5CA7AF}" type="datetime4">
              <a:rPr lang="en-US" smtClean="0"/>
              <a:t>August 21, 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FE0F4-7A61-4AB9-87F0-4547C58A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C324EE-8730-4574-812B-2AC330AE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t>1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ctrTitle" idx="4294967295"/>
          </p:nvPr>
        </p:nvSpPr>
        <p:spPr>
          <a:xfrm>
            <a:off x="2083749" y="2036415"/>
            <a:ext cx="7772400" cy="16652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latin typeface="Arial Rounded MT Bold" panose="020F0704030504030204" pitchFamily="34" charset="0"/>
              </a:rPr>
              <a:t>Development of a Test Facility for Studies Relevant to Replacing Dangerous Radiological </a:t>
            </a:r>
            <a:r>
              <a:rPr lang="en-US" sz="2800" dirty="0" smtClean="0">
                <a:latin typeface="Arial Rounded MT Bold" panose="020F0704030504030204" pitchFamily="34" charset="0"/>
              </a:rPr>
              <a:t>Sources</a:t>
            </a:r>
            <a:br>
              <a:rPr lang="en-US" sz="2800" dirty="0" smtClean="0">
                <a:latin typeface="Arial Rounded MT Bold" panose="020F0704030504030204" pitchFamily="34" charset="0"/>
              </a:rPr>
            </a:br>
            <a:r>
              <a:rPr lang="en-US" sz="2800" dirty="0" smtClean="0">
                <a:latin typeface="Arial Rounded MT Bold" panose="020F0704030504030204" pitchFamily="34" charset="0"/>
              </a:rPr>
              <a:t/>
            </a:r>
            <a:br>
              <a:rPr lang="en-US" sz="2800" dirty="0" smtClean="0">
                <a:latin typeface="Arial Rounded MT Bold" panose="020F0704030504030204" pitchFamily="34" charset="0"/>
              </a:rPr>
            </a:br>
            <a:r>
              <a:rPr lang="en-US" sz="2800" dirty="0">
                <a:latin typeface="Arial Rounded MT Bold" panose="020F0704030504030204" pitchFamily="34" charset="0"/>
              </a:rPr>
              <a:t/>
            </a:r>
            <a:br>
              <a:rPr lang="en-US" sz="2800" dirty="0">
                <a:latin typeface="Arial Rounded MT Bold" panose="020F0704030504030204" pitchFamily="34" charset="0"/>
              </a:rPr>
            </a:br>
            <a:r>
              <a:rPr lang="en-US" sz="2800" dirty="0" smtClean="0">
                <a:latin typeface="Arial Rounded MT Bold" panose="020F0704030504030204" pitchFamily="34" charset="0"/>
              </a:rPr>
              <a:t>Long Vo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02537" y="0"/>
            <a:ext cx="1602377" cy="8882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406" y="5155"/>
            <a:ext cx="4391025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64163"/>
            <a:ext cx="3124200" cy="771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D6C297-5D8E-4D92-ABB7-A7D2B8C72463}"/>
              </a:ext>
            </a:extLst>
          </p:cNvPr>
          <p:cNvSpPr txBox="1"/>
          <p:nvPr/>
        </p:nvSpPr>
        <p:spPr>
          <a:xfrm>
            <a:off x="1952482" y="4433777"/>
            <a:ext cx="79882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Aaron </a:t>
            </a:r>
            <a:r>
              <a:rPr lang="en-US" sz="2000" dirty="0"/>
              <a:t>Hellinger, Maria Pinilla, William Dunn, Walter </a:t>
            </a:r>
            <a:r>
              <a:rPr lang="en-US" sz="2000" dirty="0" smtClean="0"/>
              <a:t>McNeil, Amir </a:t>
            </a:r>
            <a:r>
              <a:rPr lang="en-US" sz="2000" dirty="0" err="1" smtClean="0"/>
              <a:t>Bahadori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Department of Mechanical and Nuclear Engineering</a:t>
            </a:r>
          </a:p>
          <a:p>
            <a:pPr algn="ctr"/>
            <a:r>
              <a:rPr lang="en-US" sz="2000" dirty="0"/>
              <a:t>Kansas State University</a:t>
            </a:r>
          </a:p>
          <a:p>
            <a:pPr algn="ctr"/>
            <a:r>
              <a:rPr lang="en-US" sz="2000" dirty="0"/>
              <a:t>Manhattan, KS  66506  USA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0FF5B5-07C8-4071-A98F-3C69B3F8F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test chamber is 6’-8” high by 6’-6” wide by 8’ deep</a:t>
            </a:r>
          </a:p>
          <a:p>
            <a:r>
              <a:rPr lang="en-US" dirty="0"/>
              <a:t>Volume inside the chamber is ~2,500 gal </a:t>
            </a:r>
          </a:p>
          <a:p>
            <a:r>
              <a:rPr lang="en-US" dirty="0"/>
              <a:t>When filled with water, the chamber presents an effectively infinite medium to </a:t>
            </a:r>
            <a:br>
              <a:rPr lang="en-US" dirty="0"/>
            </a:br>
            <a:r>
              <a:rPr lang="en-US" dirty="0"/>
              <a:t>                                           the D-T neutrons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Facility: Test Chamber Design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5F1E-6ED1-40BC-B384-491C7A629305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CAARI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08" y="3120948"/>
            <a:ext cx="4017819" cy="3167070"/>
          </a:xfrm>
          <a:prstGeom prst="rect">
            <a:avLst/>
          </a:prstGeom>
          <a:scene3d>
            <a:camera prst="orthographicFront">
              <a:rot lat="0" lon="21599991" rev="0"/>
            </a:camera>
            <a:lightRig rig="threePt" dir="t"/>
          </a:scene3d>
        </p:spPr>
      </p:pic>
      <p:sp>
        <p:nvSpPr>
          <p:cNvPr id="22" name="TextBox 21"/>
          <p:cNvSpPr txBox="1"/>
          <p:nvPr/>
        </p:nvSpPr>
        <p:spPr>
          <a:xfrm>
            <a:off x="8211412" y="3807781"/>
            <a:ext cx="339766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Tool goes inside the borehole tube which is surrounded by a medium such as air, water, sand, or limestone chips.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34702" y="5387380"/>
            <a:ext cx="1405733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Test Chamber dimensions</a:t>
            </a:r>
          </a:p>
        </p:txBody>
      </p:sp>
    </p:spTree>
    <p:extLst>
      <p:ext uri="{BB962C8B-B14F-4D97-AF65-F5344CB8AC3E}">
        <p14:creationId xmlns:p14="http://schemas.microsoft.com/office/powerpoint/2010/main" val="79988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Facility: Test Chamber with Benchmark Tool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AA2E-D95E-46A7-A937-F06A5B3DC3A2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CAARI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4" y="1224227"/>
            <a:ext cx="4884280" cy="2747408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6" b="11667"/>
          <a:stretch/>
        </p:blipFill>
        <p:spPr>
          <a:xfrm>
            <a:off x="9211691" y="1224226"/>
            <a:ext cx="2756327" cy="4073027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/>
          <a:stretch/>
        </p:blipFill>
        <p:spPr>
          <a:xfrm>
            <a:off x="6524075" y="1224227"/>
            <a:ext cx="2499851" cy="4073027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34619-F56B-4E26-B07B-08C27314F24D}"/>
              </a:ext>
            </a:extLst>
          </p:cNvPr>
          <p:cNvSpPr txBox="1"/>
          <p:nvPr/>
        </p:nvSpPr>
        <p:spPr>
          <a:xfrm>
            <a:off x="236583" y="4466257"/>
            <a:ext cx="5702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Green objects are borated polyethylene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Test </a:t>
            </a:r>
            <a:r>
              <a:rPr lang="en-US" sz="2400" dirty="0"/>
              <a:t>Chamber is currently outfitted to </a:t>
            </a:r>
            <a:r>
              <a:rPr lang="en-US" sz="2400" dirty="0" smtClean="0"/>
              <a:t>benchmark the logging </a:t>
            </a:r>
            <a:r>
              <a:rPr lang="en-US" sz="2400" dirty="0"/>
              <a:t>tool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914400" y="2225964"/>
            <a:ext cx="729673" cy="10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5549" y="1579633"/>
            <a:ext cx="123852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Generator and tool inserting the chamber’s borehole tube</a:t>
            </a:r>
          </a:p>
        </p:txBody>
      </p:sp>
      <p:cxnSp>
        <p:nvCxnSpPr>
          <p:cNvPr id="20" name="Straight Arrow Connector 19"/>
          <p:cNvCxnSpPr>
            <a:stCxn id="23" idx="1"/>
          </p:cNvCxnSpPr>
          <p:nvPr/>
        </p:nvCxnSpPr>
        <p:spPr>
          <a:xfrm flipH="1">
            <a:off x="3398984" y="1616043"/>
            <a:ext cx="877546" cy="2867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76530" y="1292877"/>
            <a:ext cx="76652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Shield Cap Interlock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03055" y="5182699"/>
            <a:ext cx="2341890" cy="3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Ready for measurements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87999" y="5182699"/>
            <a:ext cx="1849038" cy="3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Inside The Chamber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09019" y="3122239"/>
            <a:ext cx="109627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Borehole tube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0157156" y="3399238"/>
            <a:ext cx="289171" cy="805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8217654" y="1579633"/>
            <a:ext cx="252091" cy="5632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217654" y="2129170"/>
            <a:ext cx="57536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½ ton </a:t>
            </a:r>
            <a:r>
              <a:rPr lang="en-US" sz="1200" dirty="0"/>
              <a:t>crane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72299" y="3866314"/>
            <a:ext cx="1960629" cy="3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Open Borehole tube</a:t>
            </a:r>
          </a:p>
        </p:txBody>
      </p:sp>
    </p:spTree>
    <p:extLst>
      <p:ext uri="{BB962C8B-B14F-4D97-AF65-F5344CB8AC3E}">
        <p14:creationId xmlns:p14="http://schemas.microsoft.com/office/powerpoint/2010/main" val="342254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ttachment.outlook.office.net/owa/longv@ksu.edu/service.svc/s/GetFileAttachment?id=AAMkAGM3MWJhNmMzLTdjMDItNGYxMi05YzJjLTdhYjZhZGQyNDQ3ZQBGAAAAAADsEPja0Ra7QJ5SEdHGlB%2FdBwA0t7M3VqR1RZ3gydmmf4B4AAAAAAENAAA0t7M3VqR1RZ3gydmmf4B4AASov51cAAABEgAQAJNMbhwVHmRJqMVKOjhhWK4%3D&amp;X-OWA-CANARY=Bg_py3AkyU6YykG9TQPy0DA0n-N98dUYQF_oo-7kx0_p-y4iAZtKuVmZfZpB5Z-NNpEvugt7ChI.&amp;token=eyJhbGciOiJSUzI1NiIsImtpZCI6IjA2MDBGOUY2NzQ2MjA3MzdFNzM0MDRFMjg3QzQ1QTgxOENCN0NFQjgiLCJ4NXQiOiJCZ0Q1OW5SaUJ6Zm5OQVRpaDhSYWdZeTN6cmciLCJ0eXAiOiJKV1QifQ.eyJ2ZXIiOiJFeGNoYW5nZS5DYWxsYmFjay5WMSIsImFwcGN0eHNlbmRlciI6Ik93YURvd25sb2FkQGQ5YTJmYTcxLWQ2N2QtNGNiNi1iNTQxLTA2Y2NhYTgwMTNmYiIsImFwcGN0eCI6IntcIm1zZXhjaHByb3RcIjpcIm93YVwiLFwicHJpbWFyeXNpZFwiOlwiUy0xLTUtMjEtMzk1OTczNDg1MS0xMzkyODg1ODc4LTM2NDU1MzUxODUtMTQ0NDgwNFwiLFwicHVpZFwiOlwiMTE1MzgzNjI5NjI0MjI4ODUxNlwiLFwib2lkXCI6XCJkZjQ5YWZjZC04ZWYwLTRkMTEtYTU2ZC00Mzg1YTA0NGU2NjVcIixcInNjb3BlXCI6XCJPd2FEb3dubG9hZFwifSIsIm5iZiI6MTUzMjQ0NzcyOSwiZXhwIjoxNTMyNDQ4MzI5LCJpc3MiOiIwMDAwMDAwMi0wMDAwLTBmZjEtY2UwMC0wMDAwMDAwMDAwMDBAZDlhMmZhNzEtZDY3ZC00Y2I2LWI1NDEtMDZjY2FhODAxM2ZiIiwiYXVkIjoiMDAwMDAwMDItMDAwMC0wZmYxLWNlMDAtMDAwMDAwMDAwMDAwL2F0dGFjaG1lbnQub3V0bG9vay5vZmZpY2UubmV0QGQ5YTJmYTcxLWQ2N2QtNGNiNi1iNTQxLTA2Y2NhYTgwMTNmYiJ9.II4os4Q7fd1zBlXmYP_RzwC7qjhEELcxUY6ysun5EBdOkbB2-l8DmYZHmHaUp-DNqq2Uzm-rFFT1vZak2tZSwFZOHzgnwmo-Mcl7yi8ZOK7mqRnC5u9XPZloZa8zFoQXyVhCYjBhKmChjfXblL6yVN0mZO6fA0Ec7l46bJG2YiJISLkx7lCcPK7Lg-fZECL8k8J7bBBEAQiEJpcRjTBphYk_QOfcIOUxF8fkRtxDNo46IUBzjkvawuh9dc42Bk7PheoXOzmKN4_2p3UlRvxiZCStMQi3mb2A6jabtLzKEBzjFxLeCjLg2NnMQbr7gLoeLI36zieDeX_ByTKKjfItLA&amp;owa=outlook.office365.com&amp;isImagePreview=Tr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37" y="1022634"/>
            <a:ext cx="7977365" cy="499956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Facility: Control Room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482A-8310-4F8F-8DEE-940E2219B63B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71764" y="5945251"/>
            <a:ext cx="159405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Station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3" idx="3"/>
          </p:cNvCxnSpPr>
          <p:nvPr/>
        </p:nvCxnSpPr>
        <p:spPr>
          <a:xfrm>
            <a:off x="4776885" y="2015599"/>
            <a:ext cx="312351" cy="6057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3"/>
          </p:cNvCxnSpPr>
          <p:nvPr/>
        </p:nvCxnSpPr>
        <p:spPr>
          <a:xfrm>
            <a:off x="4983367" y="1354598"/>
            <a:ext cx="976795" cy="1184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7" idx="2"/>
          </p:cNvCxnSpPr>
          <p:nvPr/>
        </p:nvCxnSpPr>
        <p:spPr>
          <a:xfrm>
            <a:off x="9201392" y="1876820"/>
            <a:ext cx="0" cy="358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3" idx="2"/>
          </p:cNvCxnSpPr>
          <p:nvPr/>
        </p:nvCxnSpPr>
        <p:spPr>
          <a:xfrm>
            <a:off x="7501944" y="1997689"/>
            <a:ext cx="219656" cy="856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87782" y="1062210"/>
            <a:ext cx="2295585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Surveillance display and Intercommunication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87782" y="1723211"/>
            <a:ext cx="2089103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Measurements’ monitor and Control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02617" y="1292045"/>
            <a:ext cx="997550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Interlocks enabler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57392" y="1166692"/>
            <a:ext cx="2089103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D-T generator’s monitor and GUI control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6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1ACB00-0452-4D4D-BB4D-30293C61C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816" y="1201045"/>
            <a:ext cx="3383814" cy="25378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3295BE-7DC2-4FE7-803A-3AAC6288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Facility: </a:t>
            </a:r>
            <a:r>
              <a:rPr lang="en-US" dirty="0" smtClean="0"/>
              <a:t>Material Loading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AFA1-E591-4032-8888-5B3E2B3B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2E082-CB00-41AA-A9EA-D860A8509C55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09FFB-6E6D-4130-B8B3-387B7965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F2A03-36C8-458E-9F66-238EED78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 descr="https://attachment.outlook.office.net/owa/longv@ksu.edu/service.svc/s/GetFileAttachment?id=AAMkAGM3MWJhNmMzLTdjMDItNGYxMi05YzJjLTdhYjZhZGQyNDQ3ZQBGAAAAAADsEPja0Ra7QJ5SEdHGlB%2FdBwA0t7M3VqR1RZ3gydmmf4B4AAAAAAENAAA0t7M3VqR1RZ3gydmmf4B4AASXytQRAAABEgAQAAjqn8zJUDxAkZ29JAz1UlU%3D&amp;X-OWA-CANARY=8R2Z4WSb20ajHExTCovCtaC-Tz5T3dUYFWSMJhU12TMrfvV_M_WI7HnVj2M5frcYtnfmxPXLgvg.&amp;token=eyJhbGciOiJSUzI1NiIsImtpZCI6IjA2MDBGOUY2NzQ2MjA3MzdFNzM0MDRFMjg3QzQ1QTgxOENCN0NFQjgiLCJ4NXQiOiJCZ0Q1OW5SaUJ6Zm5OQVRpaDhSYWdZeTN6cmciLCJ0eXAiOiJKV1QifQ.eyJ2ZXIiOiJFeGNoYW5nZS5DYWxsYmFjay5WMSIsImFwcGN0eHNlbmRlciI6Ik93YURvd25sb2FkQGQ5YTJmYTcxLWQ2N2QtNGNiNi1iNTQxLTA2Y2NhYTgwMTNmYiIsImFwcGN0eCI6IntcIm1zZXhjaHByb3RcIjpcIm93YVwiLFwicHJpbWFyeXNpZFwiOlwiUy0xLTUtMjEtMzk1OTczNDg1MS0xMzkyODg1ODc4LTM2NDU1MzUxODUtMTQ0NDgwNFwiLFwicHVpZFwiOlwiMTE1MzgzNjI5NjI0MjI4ODUxNlwiLFwib2lkXCI6XCJkZjQ5YWZjZC04ZWYwLTRkMTEtYTU2ZC00Mzg1YTA0NGU2NjVcIixcInNjb3BlXCI6XCJPd2FEb3dubG9hZFwifSIsIm5iZiI6MTUzMDIzMDE3MiwiZXhwIjoxNTMwMjMwNzcyLCJpc3MiOiIwMDAwMDAwMi0wMDAwLTBmZjEtY2UwMC0wMDAwMDAwMDAwMDBAZDlhMmZhNzEtZDY3ZC00Y2I2LWI1NDEtMDZjY2FhODAxM2ZiIiwiYXVkIjoiMDAwMDAwMDItMDAwMC0wZmYxLWNlMDAtMDAwMDAwMDAwMDAwL2F0dGFjaG1lbnQub3V0bG9vay5vZmZpY2UubmV0QGQ5YTJmYTcxLWQ2N2QtNGNiNi1iNTQxLTA2Y2NhYTgwMTNmYiJ9.ns_7vV8AbZH1clJ6T2peIfIidWmqAPB1yMwHv2VLNNZb5cn8nkgi8JCLOAzxpLAeNp276QOpsd-m1Cq8__lGDgJ8dUL9BTbr4-SkbHiJLdbAsE9Ivvb2Fn96P1u9aHn6fN2va1ZlxbIA4EI1zjp_TPB3KM8YDBwL9SLbdszlYJY_i9keUyZLOeE1cJitaEYaKJakX8mjcjDpIMFWfg9okrB60q4HmmBMDtXguAttsHksXqB9wQtMCPdmj2UrfOeDskjKgmsrisofyNqU-SWZxBRBM417JV7Op6bqYP-dJLIxdDtyodnOiz0youGLqUGFqr-spa1bolxbGiZ-TzbTmQ&amp;owa=outlook.office.com&amp;isImagePreview=True">
            <a:extLst>
              <a:ext uri="{FF2B5EF4-FFF2-40B4-BE49-F238E27FC236}">
                <a16:creationId xmlns:a16="http://schemas.microsoft.com/office/drawing/2014/main" id="{29AE64A5-FF0E-4773-A29C-2DD62725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6" y="3738906"/>
            <a:ext cx="3383814" cy="2537861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ttachment.outlook.office.net/owa/longv@ksu.edu/service.svc/s/GetFileAttachment?id=AAMkAGM3MWJhNmMzLTdjMDItNGYxMi05YzJjLTdhYjZhZGQyNDQ3ZQBGAAAAAADsEPja0Ra7QJ5SEdHGlB%2FdBwA0t7M3VqR1RZ3gydmmf4B4AAAAAAENAAA0t7M3VqR1RZ3gydmmf4B4AASXytQRAAABEgAQAEBbghUpQTtMsAZZpbvt03s%3D&amp;X-OWA-CANARY=8R2Z4WSb20ajHExTCovCtaC-Tz5T3dUYFWSMJhU12TMrfvV_M_WI7HnVj2M5frcYtnfmxPXLgvg.&amp;token=eyJhbGciOiJSUzI1NiIsImtpZCI6IjA2MDBGOUY2NzQ2MjA3MzdFNzM0MDRFMjg3QzQ1QTgxOENCN0NFQjgiLCJ4NXQiOiJCZ0Q1OW5SaUJ6Zm5OQVRpaDhSYWdZeTN6cmciLCJ0eXAiOiJKV1QifQ.eyJ2ZXIiOiJFeGNoYW5nZS5DYWxsYmFjay5WMSIsImFwcGN0eHNlbmRlciI6Ik93YURvd25sb2FkQGQ5YTJmYTcxLWQ2N2QtNGNiNi1iNTQxLTA2Y2NhYTgwMTNmYiIsImFwcGN0eCI6IntcIm1zZXhjaHByb3RcIjpcIm93YVwiLFwicHJpbWFyeXNpZFwiOlwiUy0xLTUtMjEtMzk1OTczNDg1MS0xMzkyODg1ODc4LTM2NDU1MzUxODUtMTQ0NDgwNFwiLFwicHVpZFwiOlwiMTE1MzgzNjI5NjI0MjI4ODUxNlwiLFwib2lkXCI6XCJkZjQ5YWZjZC04ZWYwLTRkMTEtYTU2ZC00Mzg1YTA0NGU2NjVcIixcInNjb3BlXCI6XCJPd2FEb3dubG9hZFwifSIsIm5iZiI6MTUzMDIzMDE3MiwiZXhwIjoxNTMwMjMwNzcyLCJpc3MiOiIwMDAwMDAwMi0wMDAwLTBmZjEtY2UwMC0wMDAwMDAwMDAwMDBAZDlhMmZhNzEtZDY3ZC00Y2I2LWI1NDEtMDZjY2FhODAxM2ZiIiwiYXVkIjoiMDAwMDAwMDItMDAwMC0wZmYxLWNlMDAtMDAwMDAwMDAwMDAwL2F0dGFjaG1lbnQub3V0bG9vay5vZmZpY2UubmV0QGQ5YTJmYTcxLWQ2N2QtNGNiNi1iNTQxLTA2Y2NhYTgwMTNmYiJ9.ns_7vV8AbZH1clJ6T2peIfIidWmqAPB1yMwHv2VLNNZb5cn8nkgi8JCLOAzxpLAeNp276QOpsd-m1Cq8__lGDgJ8dUL9BTbr4-SkbHiJLdbAsE9Ivvb2Fn96P1u9aHn6fN2va1ZlxbIA4EI1zjp_TPB3KM8YDBwL9SLbdszlYJY_i9keUyZLOeE1cJitaEYaKJakX8mjcjDpIMFWfg9okrB60q4HmmBMDtXguAttsHksXqB9wQtMCPdmj2UrfOeDskjKgmsrisofyNqU-SWZxBRBM417JV7Op6bqYP-dJLIxdDtyodnOiz0youGLqUGFqr-spa1bolxbGiZ-TzbTmQ&amp;owa=outlook.office.com&amp;isImagePreview=True">
            <a:extLst>
              <a:ext uri="{FF2B5EF4-FFF2-40B4-BE49-F238E27FC236}">
                <a16:creationId xmlns:a16="http://schemas.microsoft.com/office/drawing/2014/main" id="{9DEC73B1-B0AF-4812-B504-464C63DE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052" y="1255278"/>
            <a:ext cx="3644194" cy="5021488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09B34-0BCC-4A7F-B8B3-12F766477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596" y="1255277"/>
            <a:ext cx="3725442" cy="50214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CB5003-EC67-4FDA-94CE-1AD092394A7B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72311" y="6089065"/>
            <a:ext cx="17893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Safety Evaluation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57741" y="5814454"/>
            <a:ext cx="244115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Conveyor Belt system for material movement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58481" y="6096877"/>
            <a:ext cx="30976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Chamber material leveling</a:t>
            </a:r>
          </a:p>
        </p:txBody>
      </p:sp>
    </p:spTree>
    <p:extLst>
      <p:ext uri="{BB962C8B-B14F-4D97-AF65-F5344CB8AC3E}">
        <p14:creationId xmlns:p14="http://schemas.microsoft.com/office/powerpoint/2010/main" val="28339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6223" y="979329"/>
            <a:ext cx="10529455" cy="5131648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Facility: Data Acquisition Scheme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BD74-1EF5-4820-957C-8E6891D34611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74337" y="1208763"/>
            <a:ext cx="2160494" cy="358589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D-T Gen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5279" y="1190834"/>
            <a:ext cx="692432" cy="38548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G-far</a:t>
            </a:r>
          </a:p>
        </p:txBody>
      </p:sp>
      <p:sp>
        <p:nvSpPr>
          <p:cNvPr id="9" name="Rectangle 8"/>
          <p:cNvSpPr/>
          <p:nvPr/>
        </p:nvSpPr>
        <p:spPr>
          <a:xfrm>
            <a:off x="3583725" y="1181239"/>
            <a:ext cx="883940" cy="38548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G-near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07760" y="1190203"/>
            <a:ext cx="902446" cy="3854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N-near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9216" y="1190203"/>
            <a:ext cx="794033" cy="3854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N-far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95985" y="3157165"/>
            <a:ext cx="2689412" cy="114926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67358" y="3186152"/>
            <a:ext cx="2026024" cy="1108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15513" y="5087309"/>
            <a:ext cx="1163917" cy="7799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15513" y="310958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31356" y="310099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08788" y="310958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12271" y="310958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79464" y="312077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72078" y="312973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73125" y="310958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Ch0</a:t>
            </a:r>
          </a:p>
        </p:txBody>
      </p:sp>
      <p:sp>
        <p:nvSpPr>
          <p:cNvPr id="22" name="Freeform 21"/>
          <p:cNvSpPr/>
          <p:nvPr/>
        </p:nvSpPr>
        <p:spPr>
          <a:xfrm>
            <a:off x="7648353" y="1668046"/>
            <a:ext cx="1242953" cy="549494"/>
          </a:xfrm>
          <a:custGeom>
            <a:avLst/>
            <a:gdLst>
              <a:gd name="connsiteX0" fmla="*/ 0 w 1667435"/>
              <a:gd name="connsiteY0" fmla="*/ 546848 h 564777"/>
              <a:gd name="connsiteX1" fmla="*/ 304800 w 1667435"/>
              <a:gd name="connsiteY1" fmla="*/ 546848 h 564777"/>
              <a:gd name="connsiteX2" fmla="*/ 304800 w 1667435"/>
              <a:gd name="connsiteY2" fmla="*/ 8965 h 564777"/>
              <a:gd name="connsiteX3" fmla="*/ 510988 w 1667435"/>
              <a:gd name="connsiteY3" fmla="*/ 8965 h 564777"/>
              <a:gd name="connsiteX4" fmla="*/ 510988 w 1667435"/>
              <a:gd name="connsiteY4" fmla="*/ 564777 h 564777"/>
              <a:gd name="connsiteX5" fmla="*/ 1120588 w 1667435"/>
              <a:gd name="connsiteY5" fmla="*/ 564777 h 564777"/>
              <a:gd name="connsiteX6" fmla="*/ 1120588 w 1667435"/>
              <a:gd name="connsiteY6" fmla="*/ 0 h 564777"/>
              <a:gd name="connsiteX7" fmla="*/ 1299882 w 1667435"/>
              <a:gd name="connsiteY7" fmla="*/ 0 h 564777"/>
              <a:gd name="connsiteX8" fmla="*/ 1299882 w 1667435"/>
              <a:gd name="connsiteY8" fmla="*/ 555812 h 564777"/>
              <a:gd name="connsiteX9" fmla="*/ 1667435 w 1667435"/>
              <a:gd name="connsiteY9" fmla="*/ 555812 h 56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7435" h="564777">
                <a:moveTo>
                  <a:pt x="0" y="546848"/>
                </a:moveTo>
                <a:lnTo>
                  <a:pt x="304800" y="546848"/>
                </a:lnTo>
                <a:lnTo>
                  <a:pt x="304800" y="8965"/>
                </a:lnTo>
                <a:lnTo>
                  <a:pt x="510988" y="8965"/>
                </a:lnTo>
                <a:lnTo>
                  <a:pt x="510988" y="564777"/>
                </a:lnTo>
                <a:lnTo>
                  <a:pt x="1120588" y="564777"/>
                </a:lnTo>
                <a:lnTo>
                  <a:pt x="1120588" y="0"/>
                </a:lnTo>
                <a:lnTo>
                  <a:pt x="1299882" y="0"/>
                </a:lnTo>
                <a:lnTo>
                  <a:pt x="1299882" y="555812"/>
                </a:lnTo>
                <a:lnTo>
                  <a:pt x="1667435" y="5558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345733" y="2168107"/>
            <a:ext cx="1281573" cy="574048"/>
            <a:chOff x="4257656" y="2084900"/>
            <a:chExt cx="1703294" cy="746726"/>
          </a:xfrm>
        </p:grpSpPr>
        <p:sp>
          <p:nvSpPr>
            <p:cNvPr id="24" name="Freeform 23"/>
            <p:cNvSpPr/>
            <p:nvPr/>
          </p:nvSpPr>
          <p:spPr>
            <a:xfrm>
              <a:off x="4257656" y="2084900"/>
              <a:ext cx="977152" cy="746445"/>
            </a:xfrm>
            <a:custGeom>
              <a:avLst/>
              <a:gdLst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02023 w 1057835"/>
                <a:gd name="connsiteY8" fmla="*/ 564776 h 807940"/>
                <a:gd name="connsiteX9" fmla="*/ 519953 w 1057835"/>
                <a:gd name="connsiteY9" fmla="*/ 582706 h 807940"/>
                <a:gd name="connsiteX10" fmla="*/ 582706 w 1057835"/>
                <a:gd name="connsiteY10" fmla="*/ 636494 h 807940"/>
                <a:gd name="connsiteX11" fmla="*/ 636494 w 1057835"/>
                <a:gd name="connsiteY11" fmla="*/ 699247 h 807940"/>
                <a:gd name="connsiteX12" fmla="*/ 663388 w 1057835"/>
                <a:gd name="connsiteY12" fmla="*/ 708212 h 807940"/>
                <a:gd name="connsiteX13" fmla="*/ 717176 w 1057835"/>
                <a:gd name="connsiteY13" fmla="*/ 744071 h 807940"/>
                <a:gd name="connsiteX14" fmla="*/ 797859 w 1057835"/>
                <a:gd name="connsiteY14" fmla="*/ 770965 h 807940"/>
                <a:gd name="connsiteX15" fmla="*/ 824753 w 1057835"/>
                <a:gd name="connsiteY15" fmla="*/ 779929 h 807940"/>
                <a:gd name="connsiteX16" fmla="*/ 851647 w 1057835"/>
                <a:gd name="connsiteY16" fmla="*/ 788894 h 807940"/>
                <a:gd name="connsiteX17" fmla="*/ 887506 w 1057835"/>
                <a:gd name="connsiteY17" fmla="*/ 797859 h 807940"/>
                <a:gd name="connsiteX18" fmla="*/ 914400 w 1057835"/>
                <a:gd name="connsiteY18" fmla="*/ 806824 h 807940"/>
                <a:gd name="connsiteX19" fmla="*/ 1057835 w 1057835"/>
                <a:gd name="connsiteY19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02023 w 1057835"/>
                <a:gd name="connsiteY8" fmla="*/ 564776 h 807940"/>
                <a:gd name="connsiteX9" fmla="*/ 582706 w 1057835"/>
                <a:gd name="connsiteY9" fmla="*/ 636494 h 807940"/>
                <a:gd name="connsiteX10" fmla="*/ 636494 w 1057835"/>
                <a:gd name="connsiteY10" fmla="*/ 699247 h 807940"/>
                <a:gd name="connsiteX11" fmla="*/ 663388 w 1057835"/>
                <a:gd name="connsiteY11" fmla="*/ 708212 h 807940"/>
                <a:gd name="connsiteX12" fmla="*/ 717176 w 1057835"/>
                <a:gd name="connsiteY12" fmla="*/ 744071 h 807940"/>
                <a:gd name="connsiteX13" fmla="*/ 797859 w 1057835"/>
                <a:gd name="connsiteY13" fmla="*/ 770965 h 807940"/>
                <a:gd name="connsiteX14" fmla="*/ 824753 w 1057835"/>
                <a:gd name="connsiteY14" fmla="*/ 779929 h 807940"/>
                <a:gd name="connsiteX15" fmla="*/ 851647 w 1057835"/>
                <a:gd name="connsiteY15" fmla="*/ 788894 h 807940"/>
                <a:gd name="connsiteX16" fmla="*/ 887506 w 1057835"/>
                <a:gd name="connsiteY16" fmla="*/ 797859 h 807940"/>
                <a:gd name="connsiteX17" fmla="*/ 914400 w 1057835"/>
                <a:gd name="connsiteY17" fmla="*/ 806824 h 807940"/>
                <a:gd name="connsiteX18" fmla="*/ 1057835 w 1057835"/>
                <a:gd name="connsiteY18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82706 w 1057835"/>
                <a:gd name="connsiteY8" fmla="*/ 636494 h 807940"/>
                <a:gd name="connsiteX9" fmla="*/ 636494 w 1057835"/>
                <a:gd name="connsiteY9" fmla="*/ 699247 h 807940"/>
                <a:gd name="connsiteX10" fmla="*/ 663388 w 1057835"/>
                <a:gd name="connsiteY10" fmla="*/ 708212 h 807940"/>
                <a:gd name="connsiteX11" fmla="*/ 717176 w 1057835"/>
                <a:gd name="connsiteY11" fmla="*/ 744071 h 807940"/>
                <a:gd name="connsiteX12" fmla="*/ 797859 w 1057835"/>
                <a:gd name="connsiteY12" fmla="*/ 770965 h 807940"/>
                <a:gd name="connsiteX13" fmla="*/ 824753 w 1057835"/>
                <a:gd name="connsiteY13" fmla="*/ 779929 h 807940"/>
                <a:gd name="connsiteX14" fmla="*/ 851647 w 1057835"/>
                <a:gd name="connsiteY14" fmla="*/ 788894 h 807940"/>
                <a:gd name="connsiteX15" fmla="*/ 887506 w 1057835"/>
                <a:gd name="connsiteY15" fmla="*/ 797859 h 807940"/>
                <a:gd name="connsiteX16" fmla="*/ 914400 w 1057835"/>
                <a:gd name="connsiteY16" fmla="*/ 806824 h 807940"/>
                <a:gd name="connsiteX17" fmla="*/ 1057835 w 1057835"/>
                <a:gd name="connsiteY17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75129 w 1057835"/>
                <a:gd name="connsiteY6" fmla="*/ 555812 h 807940"/>
                <a:gd name="connsiteX7" fmla="*/ 582706 w 1057835"/>
                <a:gd name="connsiteY7" fmla="*/ 636494 h 807940"/>
                <a:gd name="connsiteX8" fmla="*/ 636494 w 1057835"/>
                <a:gd name="connsiteY8" fmla="*/ 699247 h 807940"/>
                <a:gd name="connsiteX9" fmla="*/ 663388 w 1057835"/>
                <a:gd name="connsiteY9" fmla="*/ 708212 h 807940"/>
                <a:gd name="connsiteX10" fmla="*/ 717176 w 1057835"/>
                <a:gd name="connsiteY10" fmla="*/ 744071 h 807940"/>
                <a:gd name="connsiteX11" fmla="*/ 797859 w 1057835"/>
                <a:gd name="connsiteY11" fmla="*/ 770965 h 807940"/>
                <a:gd name="connsiteX12" fmla="*/ 824753 w 1057835"/>
                <a:gd name="connsiteY12" fmla="*/ 779929 h 807940"/>
                <a:gd name="connsiteX13" fmla="*/ 851647 w 1057835"/>
                <a:gd name="connsiteY13" fmla="*/ 788894 h 807940"/>
                <a:gd name="connsiteX14" fmla="*/ 887506 w 1057835"/>
                <a:gd name="connsiteY14" fmla="*/ 797859 h 807940"/>
                <a:gd name="connsiteX15" fmla="*/ 914400 w 1057835"/>
                <a:gd name="connsiteY15" fmla="*/ 806824 h 807940"/>
                <a:gd name="connsiteX16" fmla="*/ 1057835 w 1057835"/>
                <a:gd name="connsiteY16" fmla="*/ 806824 h 807940"/>
                <a:gd name="connsiteX0" fmla="*/ 0 w 1057835"/>
                <a:gd name="connsiteY0" fmla="*/ 755203 h 819072"/>
                <a:gd name="connsiteX1" fmla="*/ 277906 w 1057835"/>
                <a:gd name="connsiteY1" fmla="*/ 755203 h 819072"/>
                <a:gd name="connsiteX2" fmla="*/ 295835 w 1057835"/>
                <a:gd name="connsiteY2" fmla="*/ 11132 h 819072"/>
                <a:gd name="connsiteX3" fmla="*/ 367553 w 1057835"/>
                <a:gd name="connsiteY3" fmla="*/ 315932 h 819072"/>
                <a:gd name="connsiteX4" fmla="*/ 394447 w 1057835"/>
                <a:gd name="connsiteY4" fmla="*/ 423508 h 819072"/>
                <a:gd name="connsiteX5" fmla="*/ 475129 w 1057835"/>
                <a:gd name="connsiteY5" fmla="*/ 566944 h 819072"/>
                <a:gd name="connsiteX6" fmla="*/ 582706 w 1057835"/>
                <a:gd name="connsiteY6" fmla="*/ 647626 h 819072"/>
                <a:gd name="connsiteX7" fmla="*/ 636494 w 1057835"/>
                <a:gd name="connsiteY7" fmla="*/ 710379 h 819072"/>
                <a:gd name="connsiteX8" fmla="*/ 663388 w 1057835"/>
                <a:gd name="connsiteY8" fmla="*/ 719344 h 819072"/>
                <a:gd name="connsiteX9" fmla="*/ 717176 w 1057835"/>
                <a:gd name="connsiteY9" fmla="*/ 755203 h 819072"/>
                <a:gd name="connsiteX10" fmla="*/ 797859 w 1057835"/>
                <a:gd name="connsiteY10" fmla="*/ 782097 h 819072"/>
                <a:gd name="connsiteX11" fmla="*/ 824753 w 1057835"/>
                <a:gd name="connsiteY11" fmla="*/ 791061 h 819072"/>
                <a:gd name="connsiteX12" fmla="*/ 851647 w 1057835"/>
                <a:gd name="connsiteY12" fmla="*/ 800026 h 819072"/>
                <a:gd name="connsiteX13" fmla="*/ 887506 w 1057835"/>
                <a:gd name="connsiteY13" fmla="*/ 808991 h 819072"/>
                <a:gd name="connsiteX14" fmla="*/ 914400 w 1057835"/>
                <a:gd name="connsiteY14" fmla="*/ 817956 h 819072"/>
                <a:gd name="connsiteX15" fmla="*/ 1057835 w 1057835"/>
                <a:gd name="connsiteY15" fmla="*/ 817956 h 819072"/>
                <a:gd name="connsiteX0" fmla="*/ 0 w 1057835"/>
                <a:gd name="connsiteY0" fmla="*/ 755203 h 819072"/>
                <a:gd name="connsiteX1" fmla="*/ 277906 w 1057835"/>
                <a:gd name="connsiteY1" fmla="*/ 755203 h 819072"/>
                <a:gd name="connsiteX2" fmla="*/ 295835 w 1057835"/>
                <a:gd name="connsiteY2" fmla="*/ 11132 h 819072"/>
                <a:gd name="connsiteX3" fmla="*/ 367553 w 1057835"/>
                <a:gd name="connsiteY3" fmla="*/ 315932 h 819072"/>
                <a:gd name="connsiteX4" fmla="*/ 394447 w 1057835"/>
                <a:gd name="connsiteY4" fmla="*/ 423508 h 819072"/>
                <a:gd name="connsiteX5" fmla="*/ 475129 w 1057835"/>
                <a:gd name="connsiteY5" fmla="*/ 566944 h 819072"/>
                <a:gd name="connsiteX6" fmla="*/ 636494 w 1057835"/>
                <a:gd name="connsiteY6" fmla="*/ 710379 h 819072"/>
                <a:gd name="connsiteX7" fmla="*/ 663388 w 1057835"/>
                <a:gd name="connsiteY7" fmla="*/ 719344 h 819072"/>
                <a:gd name="connsiteX8" fmla="*/ 717176 w 1057835"/>
                <a:gd name="connsiteY8" fmla="*/ 755203 h 819072"/>
                <a:gd name="connsiteX9" fmla="*/ 797859 w 1057835"/>
                <a:gd name="connsiteY9" fmla="*/ 782097 h 819072"/>
                <a:gd name="connsiteX10" fmla="*/ 824753 w 1057835"/>
                <a:gd name="connsiteY10" fmla="*/ 791061 h 819072"/>
                <a:gd name="connsiteX11" fmla="*/ 851647 w 1057835"/>
                <a:gd name="connsiteY11" fmla="*/ 800026 h 819072"/>
                <a:gd name="connsiteX12" fmla="*/ 887506 w 1057835"/>
                <a:gd name="connsiteY12" fmla="*/ 808991 h 819072"/>
                <a:gd name="connsiteX13" fmla="*/ 914400 w 1057835"/>
                <a:gd name="connsiteY13" fmla="*/ 817956 h 819072"/>
                <a:gd name="connsiteX14" fmla="*/ 1057835 w 1057835"/>
                <a:gd name="connsiteY14" fmla="*/ 817956 h 819072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17176 w 1057835"/>
                <a:gd name="connsiteY8" fmla="*/ 755203 h 819284"/>
                <a:gd name="connsiteX9" fmla="*/ 797859 w 1057835"/>
                <a:gd name="connsiteY9" fmla="*/ 782097 h 819284"/>
                <a:gd name="connsiteX10" fmla="*/ 824753 w 1057835"/>
                <a:gd name="connsiteY10" fmla="*/ 791061 h 819284"/>
                <a:gd name="connsiteX11" fmla="*/ 851647 w 1057835"/>
                <a:gd name="connsiteY11" fmla="*/ 800026 h 819284"/>
                <a:gd name="connsiteX12" fmla="*/ 914400 w 1057835"/>
                <a:gd name="connsiteY12" fmla="*/ 817956 h 819284"/>
                <a:gd name="connsiteX13" fmla="*/ 1057835 w 1057835"/>
                <a:gd name="connsiteY13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17176 w 1057835"/>
                <a:gd name="connsiteY8" fmla="*/ 755203 h 819284"/>
                <a:gd name="connsiteX9" fmla="*/ 797859 w 1057835"/>
                <a:gd name="connsiteY9" fmla="*/ 782097 h 819284"/>
                <a:gd name="connsiteX10" fmla="*/ 851647 w 1057835"/>
                <a:gd name="connsiteY10" fmla="*/ 800026 h 819284"/>
                <a:gd name="connsiteX11" fmla="*/ 914400 w 1057835"/>
                <a:gd name="connsiteY11" fmla="*/ 817956 h 819284"/>
                <a:gd name="connsiteX12" fmla="*/ 1057835 w 1057835"/>
                <a:gd name="connsiteY12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97859 w 1057835"/>
                <a:gd name="connsiteY8" fmla="*/ 782097 h 819284"/>
                <a:gd name="connsiteX9" fmla="*/ 851647 w 1057835"/>
                <a:gd name="connsiteY9" fmla="*/ 800026 h 819284"/>
                <a:gd name="connsiteX10" fmla="*/ 914400 w 1057835"/>
                <a:gd name="connsiteY10" fmla="*/ 817956 h 819284"/>
                <a:gd name="connsiteX11" fmla="*/ 1057835 w 1057835"/>
                <a:gd name="connsiteY11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797859 w 1057835"/>
                <a:gd name="connsiteY7" fmla="*/ 782097 h 819284"/>
                <a:gd name="connsiteX8" fmla="*/ 851647 w 1057835"/>
                <a:gd name="connsiteY8" fmla="*/ 800026 h 819284"/>
                <a:gd name="connsiteX9" fmla="*/ 914400 w 1057835"/>
                <a:gd name="connsiteY9" fmla="*/ 817956 h 819284"/>
                <a:gd name="connsiteX10" fmla="*/ 1057835 w 1057835"/>
                <a:gd name="connsiteY10" fmla="*/ 817956 h 819284"/>
                <a:gd name="connsiteX0" fmla="*/ 0 w 1057835"/>
                <a:gd name="connsiteY0" fmla="*/ 755203 h 820612"/>
                <a:gd name="connsiteX1" fmla="*/ 277906 w 1057835"/>
                <a:gd name="connsiteY1" fmla="*/ 755203 h 820612"/>
                <a:gd name="connsiteX2" fmla="*/ 295835 w 1057835"/>
                <a:gd name="connsiteY2" fmla="*/ 11132 h 820612"/>
                <a:gd name="connsiteX3" fmla="*/ 367553 w 1057835"/>
                <a:gd name="connsiteY3" fmla="*/ 315932 h 820612"/>
                <a:gd name="connsiteX4" fmla="*/ 394447 w 1057835"/>
                <a:gd name="connsiteY4" fmla="*/ 423508 h 820612"/>
                <a:gd name="connsiteX5" fmla="*/ 475129 w 1057835"/>
                <a:gd name="connsiteY5" fmla="*/ 566944 h 820612"/>
                <a:gd name="connsiteX6" fmla="*/ 636494 w 1057835"/>
                <a:gd name="connsiteY6" fmla="*/ 710379 h 820612"/>
                <a:gd name="connsiteX7" fmla="*/ 797859 w 1057835"/>
                <a:gd name="connsiteY7" fmla="*/ 782097 h 820612"/>
                <a:gd name="connsiteX8" fmla="*/ 914400 w 1057835"/>
                <a:gd name="connsiteY8" fmla="*/ 817956 h 820612"/>
                <a:gd name="connsiteX9" fmla="*/ 1057835 w 1057835"/>
                <a:gd name="connsiteY9" fmla="*/ 817956 h 820612"/>
                <a:gd name="connsiteX0" fmla="*/ 0 w 1057835"/>
                <a:gd name="connsiteY0" fmla="*/ 749604 h 815013"/>
                <a:gd name="connsiteX1" fmla="*/ 277906 w 1057835"/>
                <a:gd name="connsiteY1" fmla="*/ 749604 h 815013"/>
                <a:gd name="connsiteX2" fmla="*/ 295835 w 1057835"/>
                <a:gd name="connsiteY2" fmla="*/ 5533 h 815013"/>
                <a:gd name="connsiteX3" fmla="*/ 394447 w 1057835"/>
                <a:gd name="connsiteY3" fmla="*/ 417909 h 815013"/>
                <a:gd name="connsiteX4" fmla="*/ 475129 w 1057835"/>
                <a:gd name="connsiteY4" fmla="*/ 561345 h 815013"/>
                <a:gd name="connsiteX5" fmla="*/ 636494 w 1057835"/>
                <a:gd name="connsiteY5" fmla="*/ 704780 h 815013"/>
                <a:gd name="connsiteX6" fmla="*/ 797859 w 1057835"/>
                <a:gd name="connsiteY6" fmla="*/ 776498 h 815013"/>
                <a:gd name="connsiteX7" fmla="*/ 914400 w 1057835"/>
                <a:gd name="connsiteY7" fmla="*/ 812357 h 815013"/>
                <a:gd name="connsiteX8" fmla="*/ 1057835 w 1057835"/>
                <a:gd name="connsiteY8" fmla="*/ 812357 h 815013"/>
                <a:gd name="connsiteX0" fmla="*/ 0 w 1057835"/>
                <a:gd name="connsiteY0" fmla="*/ 749604 h 812357"/>
                <a:gd name="connsiteX1" fmla="*/ 277906 w 1057835"/>
                <a:gd name="connsiteY1" fmla="*/ 749604 h 812357"/>
                <a:gd name="connsiteX2" fmla="*/ 295835 w 1057835"/>
                <a:gd name="connsiteY2" fmla="*/ 5533 h 812357"/>
                <a:gd name="connsiteX3" fmla="*/ 394447 w 1057835"/>
                <a:gd name="connsiteY3" fmla="*/ 417909 h 812357"/>
                <a:gd name="connsiteX4" fmla="*/ 475129 w 1057835"/>
                <a:gd name="connsiteY4" fmla="*/ 561345 h 812357"/>
                <a:gd name="connsiteX5" fmla="*/ 636494 w 1057835"/>
                <a:gd name="connsiteY5" fmla="*/ 704780 h 812357"/>
                <a:gd name="connsiteX6" fmla="*/ 797859 w 1057835"/>
                <a:gd name="connsiteY6" fmla="*/ 776498 h 812357"/>
                <a:gd name="connsiteX7" fmla="*/ 1057835 w 1057835"/>
                <a:gd name="connsiteY7" fmla="*/ 812357 h 812357"/>
                <a:gd name="connsiteX0" fmla="*/ 0 w 1057835"/>
                <a:gd name="connsiteY0" fmla="*/ 749604 h 812357"/>
                <a:gd name="connsiteX1" fmla="*/ 277906 w 1057835"/>
                <a:gd name="connsiteY1" fmla="*/ 749604 h 812357"/>
                <a:gd name="connsiteX2" fmla="*/ 295835 w 1057835"/>
                <a:gd name="connsiteY2" fmla="*/ 5533 h 812357"/>
                <a:gd name="connsiteX3" fmla="*/ 394447 w 1057835"/>
                <a:gd name="connsiteY3" fmla="*/ 417909 h 812357"/>
                <a:gd name="connsiteX4" fmla="*/ 475129 w 1057835"/>
                <a:gd name="connsiteY4" fmla="*/ 561345 h 812357"/>
                <a:gd name="connsiteX5" fmla="*/ 636494 w 1057835"/>
                <a:gd name="connsiteY5" fmla="*/ 704780 h 812357"/>
                <a:gd name="connsiteX6" fmla="*/ 1057835 w 1057835"/>
                <a:gd name="connsiteY6" fmla="*/ 812357 h 812357"/>
                <a:gd name="connsiteX0" fmla="*/ 0 w 1120588"/>
                <a:gd name="connsiteY0" fmla="*/ 749604 h 794427"/>
                <a:gd name="connsiteX1" fmla="*/ 277906 w 1120588"/>
                <a:gd name="connsiteY1" fmla="*/ 749604 h 794427"/>
                <a:gd name="connsiteX2" fmla="*/ 295835 w 1120588"/>
                <a:gd name="connsiteY2" fmla="*/ 5533 h 794427"/>
                <a:gd name="connsiteX3" fmla="*/ 394447 w 1120588"/>
                <a:gd name="connsiteY3" fmla="*/ 417909 h 794427"/>
                <a:gd name="connsiteX4" fmla="*/ 475129 w 1120588"/>
                <a:gd name="connsiteY4" fmla="*/ 561345 h 794427"/>
                <a:gd name="connsiteX5" fmla="*/ 636494 w 1120588"/>
                <a:gd name="connsiteY5" fmla="*/ 704780 h 794427"/>
                <a:gd name="connsiteX6" fmla="*/ 1120588 w 1120588"/>
                <a:gd name="connsiteY6" fmla="*/ 794427 h 794427"/>
                <a:gd name="connsiteX0" fmla="*/ 0 w 1120588"/>
                <a:gd name="connsiteY0" fmla="*/ 745569 h 790392"/>
                <a:gd name="connsiteX1" fmla="*/ 277906 w 1120588"/>
                <a:gd name="connsiteY1" fmla="*/ 745569 h 790392"/>
                <a:gd name="connsiteX2" fmla="*/ 295835 w 1120588"/>
                <a:gd name="connsiteY2" fmla="*/ 1498 h 790392"/>
                <a:gd name="connsiteX3" fmla="*/ 475129 w 1120588"/>
                <a:gd name="connsiteY3" fmla="*/ 557310 h 790392"/>
                <a:gd name="connsiteX4" fmla="*/ 636494 w 1120588"/>
                <a:gd name="connsiteY4" fmla="*/ 700745 h 790392"/>
                <a:gd name="connsiteX5" fmla="*/ 1120588 w 1120588"/>
                <a:gd name="connsiteY5" fmla="*/ 790392 h 790392"/>
                <a:gd name="connsiteX0" fmla="*/ 0 w 1120588"/>
                <a:gd name="connsiteY0" fmla="*/ 746487 h 791310"/>
                <a:gd name="connsiteX1" fmla="*/ 277906 w 1120588"/>
                <a:gd name="connsiteY1" fmla="*/ 746487 h 791310"/>
                <a:gd name="connsiteX2" fmla="*/ 295835 w 1120588"/>
                <a:gd name="connsiteY2" fmla="*/ 2416 h 791310"/>
                <a:gd name="connsiteX3" fmla="*/ 403411 w 1120588"/>
                <a:gd name="connsiteY3" fmla="*/ 369970 h 791310"/>
                <a:gd name="connsiteX4" fmla="*/ 636494 w 1120588"/>
                <a:gd name="connsiteY4" fmla="*/ 701663 h 791310"/>
                <a:gd name="connsiteX5" fmla="*/ 1120588 w 1120588"/>
                <a:gd name="connsiteY5" fmla="*/ 791310 h 791310"/>
                <a:gd name="connsiteX0" fmla="*/ 0 w 977152"/>
                <a:gd name="connsiteY0" fmla="*/ 746487 h 746487"/>
                <a:gd name="connsiteX1" fmla="*/ 277906 w 977152"/>
                <a:gd name="connsiteY1" fmla="*/ 746487 h 746487"/>
                <a:gd name="connsiteX2" fmla="*/ 295835 w 977152"/>
                <a:gd name="connsiteY2" fmla="*/ 2416 h 746487"/>
                <a:gd name="connsiteX3" fmla="*/ 403411 w 977152"/>
                <a:gd name="connsiteY3" fmla="*/ 369970 h 746487"/>
                <a:gd name="connsiteX4" fmla="*/ 636494 w 977152"/>
                <a:gd name="connsiteY4" fmla="*/ 701663 h 746487"/>
                <a:gd name="connsiteX5" fmla="*/ 977152 w 977152"/>
                <a:gd name="connsiteY5" fmla="*/ 746486 h 746487"/>
                <a:gd name="connsiteX0" fmla="*/ 0 w 977152"/>
                <a:gd name="connsiteY0" fmla="*/ 746487 h 750839"/>
                <a:gd name="connsiteX1" fmla="*/ 277906 w 977152"/>
                <a:gd name="connsiteY1" fmla="*/ 746487 h 750839"/>
                <a:gd name="connsiteX2" fmla="*/ 295835 w 977152"/>
                <a:gd name="connsiteY2" fmla="*/ 2416 h 750839"/>
                <a:gd name="connsiteX3" fmla="*/ 403411 w 977152"/>
                <a:gd name="connsiteY3" fmla="*/ 369970 h 750839"/>
                <a:gd name="connsiteX4" fmla="*/ 636494 w 977152"/>
                <a:gd name="connsiteY4" fmla="*/ 701663 h 750839"/>
                <a:gd name="connsiteX5" fmla="*/ 977152 w 977152"/>
                <a:gd name="connsiteY5" fmla="*/ 746486 h 750839"/>
                <a:gd name="connsiteX0" fmla="*/ 0 w 977152"/>
                <a:gd name="connsiteY0" fmla="*/ 746546 h 746546"/>
                <a:gd name="connsiteX1" fmla="*/ 277906 w 977152"/>
                <a:gd name="connsiteY1" fmla="*/ 746546 h 746546"/>
                <a:gd name="connsiteX2" fmla="*/ 295835 w 977152"/>
                <a:gd name="connsiteY2" fmla="*/ 2475 h 746546"/>
                <a:gd name="connsiteX3" fmla="*/ 403411 w 977152"/>
                <a:gd name="connsiteY3" fmla="*/ 370029 h 746546"/>
                <a:gd name="connsiteX4" fmla="*/ 977152 w 977152"/>
                <a:gd name="connsiteY4" fmla="*/ 746545 h 746546"/>
                <a:gd name="connsiteX0" fmla="*/ 0 w 977152"/>
                <a:gd name="connsiteY0" fmla="*/ 746546 h 746546"/>
                <a:gd name="connsiteX1" fmla="*/ 277906 w 977152"/>
                <a:gd name="connsiteY1" fmla="*/ 746546 h 746546"/>
                <a:gd name="connsiteX2" fmla="*/ 295835 w 977152"/>
                <a:gd name="connsiteY2" fmla="*/ 2475 h 746546"/>
                <a:gd name="connsiteX3" fmla="*/ 403411 w 977152"/>
                <a:gd name="connsiteY3" fmla="*/ 370029 h 746546"/>
                <a:gd name="connsiteX4" fmla="*/ 977152 w 977152"/>
                <a:gd name="connsiteY4" fmla="*/ 746545 h 746546"/>
                <a:gd name="connsiteX0" fmla="*/ 0 w 977152"/>
                <a:gd name="connsiteY0" fmla="*/ 746283 h 746283"/>
                <a:gd name="connsiteX1" fmla="*/ 277906 w 977152"/>
                <a:gd name="connsiteY1" fmla="*/ 746283 h 746283"/>
                <a:gd name="connsiteX2" fmla="*/ 295835 w 977152"/>
                <a:gd name="connsiteY2" fmla="*/ 2212 h 746283"/>
                <a:gd name="connsiteX3" fmla="*/ 448235 w 977152"/>
                <a:gd name="connsiteY3" fmla="*/ 405625 h 746283"/>
                <a:gd name="connsiteX4" fmla="*/ 977152 w 977152"/>
                <a:gd name="connsiteY4" fmla="*/ 746282 h 746283"/>
                <a:gd name="connsiteX0" fmla="*/ 0 w 977152"/>
                <a:gd name="connsiteY0" fmla="*/ 746445 h 746445"/>
                <a:gd name="connsiteX1" fmla="*/ 277906 w 977152"/>
                <a:gd name="connsiteY1" fmla="*/ 746445 h 746445"/>
                <a:gd name="connsiteX2" fmla="*/ 295835 w 977152"/>
                <a:gd name="connsiteY2" fmla="*/ 2374 h 746445"/>
                <a:gd name="connsiteX3" fmla="*/ 448235 w 977152"/>
                <a:gd name="connsiteY3" fmla="*/ 405787 h 746445"/>
                <a:gd name="connsiteX4" fmla="*/ 977152 w 977152"/>
                <a:gd name="connsiteY4" fmla="*/ 746444 h 746445"/>
                <a:gd name="connsiteX0" fmla="*/ 0 w 977152"/>
                <a:gd name="connsiteY0" fmla="*/ 746445 h 746445"/>
                <a:gd name="connsiteX1" fmla="*/ 277906 w 977152"/>
                <a:gd name="connsiteY1" fmla="*/ 746445 h 746445"/>
                <a:gd name="connsiteX2" fmla="*/ 295835 w 977152"/>
                <a:gd name="connsiteY2" fmla="*/ 2374 h 746445"/>
                <a:gd name="connsiteX3" fmla="*/ 430305 w 977152"/>
                <a:gd name="connsiteY3" fmla="*/ 405787 h 746445"/>
                <a:gd name="connsiteX4" fmla="*/ 977152 w 977152"/>
                <a:gd name="connsiteY4" fmla="*/ 746444 h 74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152" h="746445">
                  <a:moveTo>
                    <a:pt x="0" y="746445"/>
                  </a:moveTo>
                  <a:lnTo>
                    <a:pt x="277906" y="746445"/>
                  </a:lnTo>
                  <a:lnTo>
                    <a:pt x="295835" y="2374"/>
                  </a:lnTo>
                  <a:cubicBezTo>
                    <a:pt x="328705" y="-29002"/>
                    <a:pt x="349570" y="258291"/>
                    <a:pt x="430305" y="405787"/>
                  </a:cubicBezTo>
                  <a:cubicBezTo>
                    <a:pt x="508000" y="547729"/>
                    <a:pt x="552823" y="730756"/>
                    <a:pt x="977152" y="746444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983798" y="2085181"/>
              <a:ext cx="977152" cy="746445"/>
            </a:xfrm>
            <a:custGeom>
              <a:avLst/>
              <a:gdLst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02023 w 1057835"/>
                <a:gd name="connsiteY8" fmla="*/ 564776 h 807940"/>
                <a:gd name="connsiteX9" fmla="*/ 519953 w 1057835"/>
                <a:gd name="connsiteY9" fmla="*/ 582706 h 807940"/>
                <a:gd name="connsiteX10" fmla="*/ 582706 w 1057835"/>
                <a:gd name="connsiteY10" fmla="*/ 636494 h 807940"/>
                <a:gd name="connsiteX11" fmla="*/ 636494 w 1057835"/>
                <a:gd name="connsiteY11" fmla="*/ 699247 h 807940"/>
                <a:gd name="connsiteX12" fmla="*/ 663388 w 1057835"/>
                <a:gd name="connsiteY12" fmla="*/ 708212 h 807940"/>
                <a:gd name="connsiteX13" fmla="*/ 717176 w 1057835"/>
                <a:gd name="connsiteY13" fmla="*/ 744071 h 807940"/>
                <a:gd name="connsiteX14" fmla="*/ 797859 w 1057835"/>
                <a:gd name="connsiteY14" fmla="*/ 770965 h 807940"/>
                <a:gd name="connsiteX15" fmla="*/ 824753 w 1057835"/>
                <a:gd name="connsiteY15" fmla="*/ 779929 h 807940"/>
                <a:gd name="connsiteX16" fmla="*/ 851647 w 1057835"/>
                <a:gd name="connsiteY16" fmla="*/ 788894 h 807940"/>
                <a:gd name="connsiteX17" fmla="*/ 887506 w 1057835"/>
                <a:gd name="connsiteY17" fmla="*/ 797859 h 807940"/>
                <a:gd name="connsiteX18" fmla="*/ 914400 w 1057835"/>
                <a:gd name="connsiteY18" fmla="*/ 806824 h 807940"/>
                <a:gd name="connsiteX19" fmla="*/ 1057835 w 1057835"/>
                <a:gd name="connsiteY19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02023 w 1057835"/>
                <a:gd name="connsiteY8" fmla="*/ 564776 h 807940"/>
                <a:gd name="connsiteX9" fmla="*/ 582706 w 1057835"/>
                <a:gd name="connsiteY9" fmla="*/ 636494 h 807940"/>
                <a:gd name="connsiteX10" fmla="*/ 636494 w 1057835"/>
                <a:gd name="connsiteY10" fmla="*/ 699247 h 807940"/>
                <a:gd name="connsiteX11" fmla="*/ 663388 w 1057835"/>
                <a:gd name="connsiteY11" fmla="*/ 708212 h 807940"/>
                <a:gd name="connsiteX12" fmla="*/ 717176 w 1057835"/>
                <a:gd name="connsiteY12" fmla="*/ 744071 h 807940"/>
                <a:gd name="connsiteX13" fmla="*/ 797859 w 1057835"/>
                <a:gd name="connsiteY13" fmla="*/ 770965 h 807940"/>
                <a:gd name="connsiteX14" fmla="*/ 824753 w 1057835"/>
                <a:gd name="connsiteY14" fmla="*/ 779929 h 807940"/>
                <a:gd name="connsiteX15" fmla="*/ 851647 w 1057835"/>
                <a:gd name="connsiteY15" fmla="*/ 788894 h 807940"/>
                <a:gd name="connsiteX16" fmla="*/ 887506 w 1057835"/>
                <a:gd name="connsiteY16" fmla="*/ 797859 h 807940"/>
                <a:gd name="connsiteX17" fmla="*/ 914400 w 1057835"/>
                <a:gd name="connsiteY17" fmla="*/ 806824 h 807940"/>
                <a:gd name="connsiteX18" fmla="*/ 1057835 w 1057835"/>
                <a:gd name="connsiteY18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12376 w 1057835"/>
                <a:gd name="connsiteY6" fmla="*/ 457200 h 807940"/>
                <a:gd name="connsiteX7" fmla="*/ 475129 w 1057835"/>
                <a:gd name="connsiteY7" fmla="*/ 555812 h 807940"/>
                <a:gd name="connsiteX8" fmla="*/ 582706 w 1057835"/>
                <a:gd name="connsiteY8" fmla="*/ 636494 h 807940"/>
                <a:gd name="connsiteX9" fmla="*/ 636494 w 1057835"/>
                <a:gd name="connsiteY9" fmla="*/ 699247 h 807940"/>
                <a:gd name="connsiteX10" fmla="*/ 663388 w 1057835"/>
                <a:gd name="connsiteY10" fmla="*/ 708212 h 807940"/>
                <a:gd name="connsiteX11" fmla="*/ 717176 w 1057835"/>
                <a:gd name="connsiteY11" fmla="*/ 744071 h 807940"/>
                <a:gd name="connsiteX12" fmla="*/ 797859 w 1057835"/>
                <a:gd name="connsiteY12" fmla="*/ 770965 h 807940"/>
                <a:gd name="connsiteX13" fmla="*/ 824753 w 1057835"/>
                <a:gd name="connsiteY13" fmla="*/ 779929 h 807940"/>
                <a:gd name="connsiteX14" fmla="*/ 851647 w 1057835"/>
                <a:gd name="connsiteY14" fmla="*/ 788894 h 807940"/>
                <a:gd name="connsiteX15" fmla="*/ 887506 w 1057835"/>
                <a:gd name="connsiteY15" fmla="*/ 797859 h 807940"/>
                <a:gd name="connsiteX16" fmla="*/ 914400 w 1057835"/>
                <a:gd name="connsiteY16" fmla="*/ 806824 h 807940"/>
                <a:gd name="connsiteX17" fmla="*/ 1057835 w 1057835"/>
                <a:gd name="connsiteY17" fmla="*/ 806824 h 807940"/>
                <a:gd name="connsiteX0" fmla="*/ 0 w 1057835"/>
                <a:gd name="connsiteY0" fmla="*/ 744071 h 807940"/>
                <a:gd name="connsiteX1" fmla="*/ 277906 w 1057835"/>
                <a:gd name="connsiteY1" fmla="*/ 744071 h 807940"/>
                <a:gd name="connsiteX2" fmla="*/ 295835 w 1057835"/>
                <a:gd name="connsiteY2" fmla="*/ 0 h 807940"/>
                <a:gd name="connsiteX3" fmla="*/ 340659 w 1057835"/>
                <a:gd name="connsiteY3" fmla="*/ 206188 h 807940"/>
                <a:gd name="connsiteX4" fmla="*/ 367553 w 1057835"/>
                <a:gd name="connsiteY4" fmla="*/ 304800 h 807940"/>
                <a:gd name="connsiteX5" fmla="*/ 394447 w 1057835"/>
                <a:gd name="connsiteY5" fmla="*/ 412376 h 807940"/>
                <a:gd name="connsiteX6" fmla="*/ 475129 w 1057835"/>
                <a:gd name="connsiteY6" fmla="*/ 555812 h 807940"/>
                <a:gd name="connsiteX7" fmla="*/ 582706 w 1057835"/>
                <a:gd name="connsiteY7" fmla="*/ 636494 h 807940"/>
                <a:gd name="connsiteX8" fmla="*/ 636494 w 1057835"/>
                <a:gd name="connsiteY8" fmla="*/ 699247 h 807940"/>
                <a:gd name="connsiteX9" fmla="*/ 663388 w 1057835"/>
                <a:gd name="connsiteY9" fmla="*/ 708212 h 807940"/>
                <a:gd name="connsiteX10" fmla="*/ 717176 w 1057835"/>
                <a:gd name="connsiteY10" fmla="*/ 744071 h 807940"/>
                <a:gd name="connsiteX11" fmla="*/ 797859 w 1057835"/>
                <a:gd name="connsiteY11" fmla="*/ 770965 h 807940"/>
                <a:gd name="connsiteX12" fmla="*/ 824753 w 1057835"/>
                <a:gd name="connsiteY12" fmla="*/ 779929 h 807940"/>
                <a:gd name="connsiteX13" fmla="*/ 851647 w 1057835"/>
                <a:gd name="connsiteY13" fmla="*/ 788894 h 807940"/>
                <a:gd name="connsiteX14" fmla="*/ 887506 w 1057835"/>
                <a:gd name="connsiteY14" fmla="*/ 797859 h 807940"/>
                <a:gd name="connsiteX15" fmla="*/ 914400 w 1057835"/>
                <a:gd name="connsiteY15" fmla="*/ 806824 h 807940"/>
                <a:gd name="connsiteX16" fmla="*/ 1057835 w 1057835"/>
                <a:gd name="connsiteY16" fmla="*/ 806824 h 807940"/>
                <a:gd name="connsiteX0" fmla="*/ 0 w 1057835"/>
                <a:gd name="connsiteY0" fmla="*/ 755203 h 819072"/>
                <a:gd name="connsiteX1" fmla="*/ 277906 w 1057835"/>
                <a:gd name="connsiteY1" fmla="*/ 755203 h 819072"/>
                <a:gd name="connsiteX2" fmla="*/ 295835 w 1057835"/>
                <a:gd name="connsiteY2" fmla="*/ 11132 h 819072"/>
                <a:gd name="connsiteX3" fmla="*/ 367553 w 1057835"/>
                <a:gd name="connsiteY3" fmla="*/ 315932 h 819072"/>
                <a:gd name="connsiteX4" fmla="*/ 394447 w 1057835"/>
                <a:gd name="connsiteY4" fmla="*/ 423508 h 819072"/>
                <a:gd name="connsiteX5" fmla="*/ 475129 w 1057835"/>
                <a:gd name="connsiteY5" fmla="*/ 566944 h 819072"/>
                <a:gd name="connsiteX6" fmla="*/ 582706 w 1057835"/>
                <a:gd name="connsiteY6" fmla="*/ 647626 h 819072"/>
                <a:gd name="connsiteX7" fmla="*/ 636494 w 1057835"/>
                <a:gd name="connsiteY7" fmla="*/ 710379 h 819072"/>
                <a:gd name="connsiteX8" fmla="*/ 663388 w 1057835"/>
                <a:gd name="connsiteY8" fmla="*/ 719344 h 819072"/>
                <a:gd name="connsiteX9" fmla="*/ 717176 w 1057835"/>
                <a:gd name="connsiteY9" fmla="*/ 755203 h 819072"/>
                <a:gd name="connsiteX10" fmla="*/ 797859 w 1057835"/>
                <a:gd name="connsiteY10" fmla="*/ 782097 h 819072"/>
                <a:gd name="connsiteX11" fmla="*/ 824753 w 1057835"/>
                <a:gd name="connsiteY11" fmla="*/ 791061 h 819072"/>
                <a:gd name="connsiteX12" fmla="*/ 851647 w 1057835"/>
                <a:gd name="connsiteY12" fmla="*/ 800026 h 819072"/>
                <a:gd name="connsiteX13" fmla="*/ 887506 w 1057835"/>
                <a:gd name="connsiteY13" fmla="*/ 808991 h 819072"/>
                <a:gd name="connsiteX14" fmla="*/ 914400 w 1057835"/>
                <a:gd name="connsiteY14" fmla="*/ 817956 h 819072"/>
                <a:gd name="connsiteX15" fmla="*/ 1057835 w 1057835"/>
                <a:gd name="connsiteY15" fmla="*/ 817956 h 819072"/>
                <a:gd name="connsiteX0" fmla="*/ 0 w 1057835"/>
                <a:gd name="connsiteY0" fmla="*/ 755203 h 819072"/>
                <a:gd name="connsiteX1" fmla="*/ 277906 w 1057835"/>
                <a:gd name="connsiteY1" fmla="*/ 755203 h 819072"/>
                <a:gd name="connsiteX2" fmla="*/ 295835 w 1057835"/>
                <a:gd name="connsiteY2" fmla="*/ 11132 h 819072"/>
                <a:gd name="connsiteX3" fmla="*/ 367553 w 1057835"/>
                <a:gd name="connsiteY3" fmla="*/ 315932 h 819072"/>
                <a:gd name="connsiteX4" fmla="*/ 394447 w 1057835"/>
                <a:gd name="connsiteY4" fmla="*/ 423508 h 819072"/>
                <a:gd name="connsiteX5" fmla="*/ 475129 w 1057835"/>
                <a:gd name="connsiteY5" fmla="*/ 566944 h 819072"/>
                <a:gd name="connsiteX6" fmla="*/ 636494 w 1057835"/>
                <a:gd name="connsiteY6" fmla="*/ 710379 h 819072"/>
                <a:gd name="connsiteX7" fmla="*/ 663388 w 1057835"/>
                <a:gd name="connsiteY7" fmla="*/ 719344 h 819072"/>
                <a:gd name="connsiteX8" fmla="*/ 717176 w 1057835"/>
                <a:gd name="connsiteY8" fmla="*/ 755203 h 819072"/>
                <a:gd name="connsiteX9" fmla="*/ 797859 w 1057835"/>
                <a:gd name="connsiteY9" fmla="*/ 782097 h 819072"/>
                <a:gd name="connsiteX10" fmla="*/ 824753 w 1057835"/>
                <a:gd name="connsiteY10" fmla="*/ 791061 h 819072"/>
                <a:gd name="connsiteX11" fmla="*/ 851647 w 1057835"/>
                <a:gd name="connsiteY11" fmla="*/ 800026 h 819072"/>
                <a:gd name="connsiteX12" fmla="*/ 887506 w 1057835"/>
                <a:gd name="connsiteY12" fmla="*/ 808991 h 819072"/>
                <a:gd name="connsiteX13" fmla="*/ 914400 w 1057835"/>
                <a:gd name="connsiteY13" fmla="*/ 817956 h 819072"/>
                <a:gd name="connsiteX14" fmla="*/ 1057835 w 1057835"/>
                <a:gd name="connsiteY14" fmla="*/ 817956 h 819072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17176 w 1057835"/>
                <a:gd name="connsiteY8" fmla="*/ 755203 h 819284"/>
                <a:gd name="connsiteX9" fmla="*/ 797859 w 1057835"/>
                <a:gd name="connsiteY9" fmla="*/ 782097 h 819284"/>
                <a:gd name="connsiteX10" fmla="*/ 824753 w 1057835"/>
                <a:gd name="connsiteY10" fmla="*/ 791061 h 819284"/>
                <a:gd name="connsiteX11" fmla="*/ 851647 w 1057835"/>
                <a:gd name="connsiteY11" fmla="*/ 800026 h 819284"/>
                <a:gd name="connsiteX12" fmla="*/ 914400 w 1057835"/>
                <a:gd name="connsiteY12" fmla="*/ 817956 h 819284"/>
                <a:gd name="connsiteX13" fmla="*/ 1057835 w 1057835"/>
                <a:gd name="connsiteY13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17176 w 1057835"/>
                <a:gd name="connsiteY8" fmla="*/ 755203 h 819284"/>
                <a:gd name="connsiteX9" fmla="*/ 797859 w 1057835"/>
                <a:gd name="connsiteY9" fmla="*/ 782097 h 819284"/>
                <a:gd name="connsiteX10" fmla="*/ 851647 w 1057835"/>
                <a:gd name="connsiteY10" fmla="*/ 800026 h 819284"/>
                <a:gd name="connsiteX11" fmla="*/ 914400 w 1057835"/>
                <a:gd name="connsiteY11" fmla="*/ 817956 h 819284"/>
                <a:gd name="connsiteX12" fmla="*/ 1057835 w 1057835"/>
                <a:gd name="connsiteY12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663388 w 1057835"/>
                <a:gd name="connsiteY7" fmla="*/ 719344 h 819284"/>
                <a:gd name="connsiteX8" fmla="*/ 797859 w 1057835"/>
                <a:gd name="connsiteY8" fmla="*/ 782097 h 819284"/>
                <a:gd name="connsiteX9" fmla="*/ 851647 w 1057835"/>
                <a:gd name="connsiteY9" fmla="*/ 800026 h 819284"/>
                <a:gd name="connsiteX10" fmla="*/ 914400 w 1057835"/>
                <a:gd name="connsiteY10" fmla="*/ 817956 h 819284"/>
                <a:gd name="connsiteX11" fmla="*/ 1057835 w 1057835"/>
                <a:gd name="connsiteY11" fmla="*/ 817956 h 819284"/>
                <a:gd name="connsiteX0" fmla="*/ 0 w 1057835"/>
                <a:gd name="connsiteY0" fmla="*/ 755203 h 819284"/>
                <a:gd name="connsiteX1" fmla="*/ 277906 w 1057835"/>
                <a:gd name="connsiteY1" fmla="*/ 755203 h 819284"/>
                <a:gd name="connsiteX2" fmla="*/ 295835 w 1057835"/>
                <a:gd name="connsiteY2" fmla="*/ 11132 h 819284"/>
                <a:gd name="connsiteX3" fmla="*/ 367553 w 1057835"/>
                <a:gd name="connsiteY3" fmla="*/ 315932 h 819284"/>
                <a:gd name="connsiteX4" fmla="*/ 394447 w 1057835"/>
                <a:gd name="connsiteY4" fmla="*/ 423508 h 819284"/>
                <a:gd name="connsiteX5" fmla="*/ 475129 w 1057835"/>
                <a:gd name="connsiteY5" fmla="*/ 566944 h 819284"/>
                <a:gd name="connsiteX6" fmla="*/ 636494 w 1057835"/>
                <a:gd name="connsiteY6" fmla="*/ 710379 h 819284"/>
                <a:gd name="connsiteX7" fmla="*/ 797859 w 1057835"/>
                <a:gd name="connsiteY7" fmla="*/ 782097 h 819284"/>
                <a:gd name="connsiteX8" fmla="*/ 851647 w 1057835"/>
                <a:gd name="connsiteY8" fmla="*/ 800026 h 819284"/>
                <a:gd name="connsiteX9" fmla="*/ 914400 w 1057835"/>
                <a:gd name="connsiteY9" fmla="*/ 817956 h 819284"/>
                <a:gd name="connsiteX10" fmla="*/ 1057835 w 1057835"/>
                <a:gd name="connsiteY10" fmla="*/ 817956 h 819284"/>
                <a:gd name="connsiteX0" fmla="*/ 0 w 1057835"/>
                <a:gd name="connsiteY0" fmla="*/ 755203 h 820612"/>
                <a:gd name="connsiteX1" fmla="*/ 277906 w 1057835"/>
                <a:gd name="connsiteY1" fmla="*/ 755203 h 820612"/>
                <a:gd name="connsiteX2" fmla="*/ 295835 w 1057835"/>
                <a:gd name="connsiteY2" fmla="*/ 11132 h 820612"/>
                <a:gd name="connsiteX3" fmla="*/ 367553 w 1057835"/>
                <a:gd name="connsiteY3" fmla="*/ 315932 h 820612"/>
                <a:gd name="connsiteX4" fmla="*/ 394447 w 1057835"/>
                <a:gd name="connsiteY4" fmla="*/ 423508 h 820612"/>
                <a:gd name="connsiteX5" fmla="*/ 475129 w 1057835"/>
                <a:gd name="connsiteY5" fmla="*/ 566944 h 820612"/>
                <a:gd name="connsiteX6" fmla="*/ 636494 w 1057835"/>
                <a:gd name="connsiteY6" fmla="*/ 710379 h 820612"/>
                <a:gd name="connsiteX7" fmla="*/ 797859 w 1057835"/>
                <a:gd name="connsiteY7" fmla="*/ 782097 h 820612"/>
                <a:gd name="connsiteX8" fmla="*/ 914400 w 1057835"/>
                <a:gd name="connsiteY8" fmla="*/ 817956 h 820612"/>
                <a:gd name="connsiteX9" fmla="*/ 1057835 w 1057835"/>
                <a:gd name="connsiteY9" fmla="*/ 817956 h 820612"/>
                <a:gd name="connsiteX0" fmla="*/ 0 w 1057835"/>
                <a:gd name="connsiteY0" fmla="*/ 749604 h 815013"/>
                <a:gd name="connsiteX1" fmla="*/ 277906 w 1057835"/>
                <a:gd name="connsiteY1" fmla="*/ 749604 h 815013"/>
                <a:gd name="connsiteX2" fmla="*/ 295835 w 1057835"/>
                <a:gd name="connsiteY2" fmla="*/ 5533 h 815013"/>
                <a:gd name="connsiteX3" fmla="*/ 394447 w 1057835"/>
                <a:gd name="connsiteY3" fmla="*/ 417909 h 815013"/>
                <a:gd name="connsiteX4" fmla="*/ 475129 w 1057835"/>
                <a:gd name="connsiteY4" fmla="*/ 561345 h 815013"/>
                <a:gd name="connsiteX5" fmla="*/ 636494 w 1057835"/>
                <a:gd name="connsiteY5" fmla="*/ 704780 h 815013"/>
                <a:gd name="connsiteX6" fmla="*/ 797859 w 1057835"/>
                <a:gd name="connsiteY6" fmla="*/ 776498 h 815013"/>
                <a:gd name="connsiteX7" fmla="*/ 914400 w 1057835"/>
                <a:gd name="connsiteY7" fmla="*/ 812357 h 815013"/>
                <a:gd name="connsiteX8" fmla="*/ 1057835 w 1057835"/>
                <a:gd name="connsiteY8" fmla="*/ 812357 h 815013"/>
                <a:gd name="connsiteX0" fmla="*/ 0 w 1057835"/>
                <a:gd name="connsiteY0" fmla="*/ 749604 h 812357"/>
                <a:gd name="connsiteX1" fmla="*/ 277906 w 1057835"/>
                <a:gd name="connsiteY1" fmla="*/ 749604 h 812357"/>
                <a:gd name="connsiteX2" fmla="*/ 295835 w 1057835"/>
                <a:gd name="connsiteY2" fmla="*/ 5533 h 812357"/>
                <a:gd name="connsiteX3" fmla="*/ 394447 w 1057835"/>
                <a:gd name="connsiteY3" fmla="*/ 417909 h 812357"/>
                <a:gd name="connsiteX4" fmla="*/ 475129 w 1057835"/>
                <a:gd name="connsiteY4" fmla="*/ 561345 h 812357"/>
                <a:gd name="connsiteX5" fmla="*/ 636494 w 1057835"/>
                <a:gd name="connsiteY5" fmla="*/ 704780 h 812357"/>
                <a:gd name="connsiteX6" fmla="*/ 797859 w 1057835"/>
                <a:gd name="connsiteY6" fmla="*/ 776498 h 812357"/>
                <a:gd name="connsiteX7" fmla="*/ 1057835 w 1057835"/>
                <a:gd name="connsiteY7" fmla="*/ 812357 h 812357"/>
                <a:gd name="connsiteX0" fmla="*/ 0 w 1057835"/>
                <a:gd name="connsiteY0" fmla="*/ 749604 h 812357"/>
                <a:gd name="connsiteX1" fmla="*/ 277906 w 1057835"/>
                <a:gd name="connsiteY1" fmla="*/ 749604 h 812357"/>
                <a:gd name="connsiteX2" fmla="*/ 295835 w 1057835"/>
                <a:gd name="connsiteY2" fmla="*/ 5533 h 812357"/>
                <a:gd name="connsiteX3" fmla="*/ 394447 w 1057835"/>
                <a:gd name="connsiteY3" fmla="*/ 417909 h 812357"/>
                <a:gd name="connsiteX4" fmla="*/ 475129 w 1057835"/>
                <a:gd name="connsiteY4" fmla="*/ 561345 h 812357"/>
                <a:gd name="connsiteX5" fmla="*/ 636494 w 1057835"/>
                <a:gd name="connsiteY5" fmla="*/ 704780 h 812357"/>
                <a:gd name="connsiteX6" fmla="*/ 1057835 w 1057835"/>
                <a:gd name="connsiteY6" fmla="*/ 812357 h 812357"/>
                <a:gd name="connsiteX0" fmla="*/ 0 w 1120588"/>
                <a:gd name="connsiteY0" fmla="*/ 749604 h 794427"/>
                <a:gd name="connsiteX1" fmla="*/ 277906 w 1120588"/>
                <a:gd name="connsiteY1" fmla="*/ 749604 h 794427"/>
                <a:gd name="connsiteX2" fmla="*/ 295835 w 1120588"/>
                <a:gd name="connsiteY2" fmla="*/ 5533 h 794427"/>
                <a:gd name="connsiteX3" fmla="*/ 394447 w 1120588"/>
                <a:gd name="connsiteY3" fmla="*/ 417909 h 794427"/>
                <a:gd name="connsiteX4" fmla="*/ 475129 w 1120588"/>
                <a:gd name="connsiteY4" fmla="*/ 561345 h 794427"/>
                <a:gd name="connsiteX5" fmla="*/ 636494 w 1120588"/>
                <a:gd name="connsiteY5" fmla="*/ 704780 h 794427"/>
                <a:gd name="connsiteX6" fmla="*/ 1120588 w 1120588"/>
                <a:gd name="connsiteY6" fmla="*/ 794427 h 794427"/>
                <a:gd name="connsiteX0" fmla="*/ 0 w 1120588"/>
                <a:gd name="connsiteY0" fmla="*/ 745569 h 790392"/>
                <a:gd name="connsiteX1" fmla="*/ 277906 w 1120588"/>
                <a:gd name="connsiteY1" fmla="*/ 745569 h 790392"/>
                <a:gd name="connsiteX2" fmla="*/ 295835 w 1120588"/>
                <a:gd name="connsiteY2" fmla="*/ 1498 h 790392"/>
                <a:gd name="connsiteX3" fmla="*/ 475129 w 1120588"/>
                <a:gd name="connsiteY3" fmla="*/ 557310 h 790392"/>
                <a:gd name="connsiteX4" fmla="*/ 636494 w 1120588"/>
                <a:gd name="connsiteY4" fmla="*/ 700745 h 790392"/>
                <a:gd name="connsiteX5" fmla="*/ 1120588 w 1120588"/>
                <a:gd name="connsiteY5" fmla="*/ 790392 h 790392"/>
                <a:gd name="connsiteX0" fmla="*/ 0 w 1120588"/>
                <a:gd name="connsiteY0" fmla="*/ 746487 h 791310"/>
                <a:gd name="connsiteX1" fmla="*/ 277906 w 1120588"/>
                <a:gd name="connsiteY1" fmla="*/ 746487 h 791310"/>
                <a:gd name="connsiteX2" fmla="*/ 295835 w 1120588"/>
                <a:gd name="connsiteY2" fmla="*/ 2416 h 791310"/>
                <a:gd name="connsiteX3" fmla="*/ 403411 w 1120588"/>
                <a:gd name="connsiteY3" fmla="*/ 369970 h 791310"/>
                <a:gd name="connsiteX4" fmla="*/ 636494 w 1120588"/>
                <a:gd name="connsiteY4" fmla="*/ 701663 h 791310"/>
                <a:gd name="connsiteX5" fmla="*/ 1120588 w 1120588"/>
                <a:gd name="connsiteY5" fmla="*/ 791310 h 791310"/>
                <a:gd name="connsiteX0" fmla="*/ 0 w 977152"/>
                <a:gd name="connsiteY0" fmla="*/ 746487 h 746487"/>
                <a:gd name="connsiteX1" fmla="*/ 277906 w 977152"/>
                <a:gd name="connsiteY1" fmla="*/ 746487 h 746487"/>
                <a:gd name="connsiteX2" fmla="*/ 295835 w 977152"/>
                <a:gd name="connsiteY2" fmla="*/ 2416 h 746487"/>
                <a:gd name="connsiteX3" fmla="*/ 403411 w 977152"/>
                <a:gd name="connsiteY3" fmla="*/ 369970 h 746487"/>
                <a:gd name="connsiteX4" fmla="*/ 636494 w 977152"/>
                <a:gd name="connsiteY4" fmla="*/ 701663 h 746487"/>
                <a:gd name="connsiteX5" fmla="*/ 977152 w 977152"/>
                <a:gd name="connsiteY5" fmla="*/ 746486 h 746487"/>
                <a:gd name="connsiteX0" fmla="*/ 0 w 977152"/>
                <a:gd name="connsiteY0" fmla="*/ 746487 h 750839"/>
                <a:gd name="connsiteX1" fmla="*/ 277906 w 977152"/>
                <a:gd name="connsiteY1" fmla="*/ 746487 h 750839"/>
                <a:gd name="connsiteX2" fmla="*/ 295835 w 977152"/>
                <a:gd name="connsiteY2" fmla="*/ 2416 h 750839"/>
                <a:gd name="connsiteX3" fmla="*/ 403411 w 977152"/>
                <a:gd name="connsiteY3" fmla="*/ 369970 h 750839"/>
                <a:gd name="connsiteX4" fmla="*/ 636494 w 977152"/>
                <a:gd name="connsiteY4" fmla="*/ 701663 h 750839"/>
                <a:gd name="connsiteX5" fmla="*/ 977152 w 977152"/>
                <a:gd name="connsiteY5" fmla="*/ 746486 h 750839"/>
                <a:gd name="connsiteX0" fmla="*/ 0 w 977152"/>
                <a:gd name="connsiteY0" fmla="*/ 746546 h 746546"/>
                <a:gd name="connsiteX1" fmla="*/ 277906 w 977152"/>
                <a:gd name="connsiteY1" fmla="*/ 746546 h 746546"/>
                <a:gd name="connsiteX2" fmla="*/ 295835 w 977152"/>
                <a:gd name="connsiteY2" fmla="*/ 2475 h 746546"/>
                <a:gd name="connsiteX3" fmla="*/ 403411 w 977152"/>
                <a:gd name="connsiteY3" fmla="*/ 370029 h 746546"/>
                <a:gd name="connsiteX4" fmla="*/ 977152 w 977152"/>
                <a:gd name="connsiteY4" fmla="*/ 746545 h 746546"/>
                <a:gd name="connsiteX0" fmla="*/ 0 w 977152"/>
                <a:gd name="connsiteY0" fmla="*/ 746546 h 746546"/>
                <a:gd name="connsiteX1" fmla="*/ 277906 w 977152"/>
                <a:gd name="connsiteY1" fmla="*/ 746546 h 746546"/>
                <a:gd name="connsiteX2" fmla="*/ 295835 w 977152"/>
                <a:gd name="connsiteY2" fmla="*/ 2475 h 746546"/>
                <a:gd name="connsiteX3" fmla="*/ 403411 w 977152"/>
                <a:gd name="connsiteY3" fmla="*/ 370029 h 746546"/>
                <a:gd name="connsiteX4" fmla="*/ 977152 w 977152"/>
                <a:gd name="connsiteY4" fmla="*/ 746545 h 746546"/>
                <a:gd name="connsiteX0" fmla="*/ 0 w 977152"/>
                <a:gd name="connsiteY0" fmla="*/ 746283 h 746283"/>
                <a:gd name="connsiteX1" fmla="*/ 277906 w 977152"/>
                <a:gd name="connsiteY1" fmla="*/ 746283 h 746283"/>
                <a:gd name="connsiteX2" fmla="*/ 295835 w 977152"/>
                <a:gd name="connsiteY2" fmla="*/ 2212 h 746283"/>
                <a:gd name="connsiteX3" fmla="*/ 448235 w 977152"/>
                <a:gd name="connsiteY3" fmla="*/ 405625 h 746283"/>
                <a:gd name="connsiteX4" fmla="*/ 977152 w 977152"/>
                <a:gd name="connsiteY4" fmla="*/ 746282 h 746283"/>
                <a:gd name="connsiteX0" fmla="*/ 0 w 977152"/>
                <a:gd name="connsiteY0" fmla="*/ 746445 h 746445"/>
                <a:gd name="connsiteX1" fmla="*/ 277906 w 977152"/>
                <a:gd name="connsiteY1" fmla="*/ 746445 h 746445"/>
                <a:gd name="connsiteX2" fmla="*/ 295835 w 977152"/>
                <a:gd name="connsiteY2" fmla="*/ 2374 h 746445"/>
                <a:gd name="connsiteX3" fmla="*/ 448235 w 977152"/>
                <a:gd name="connsiteY3" fmla="*/ 405787 h 746445"/>
                <a:gd name="connsiteX4" fmla="*/ 977152 w 977152"/>
                <a:gd name="connsiteY4" fmla="*/ 746444 h 746445"/>
                <a:gd name="connsiteX0" fmla="*/ 0 w 977152"/>
                <a:gd name="connsiteY0" fmla="*/ 746445 h 746445"/>
                <a:gd name="connsiteX1" fmla="*/ 277906 w 977152"/>
                <a:gd name="connsiteY1" fmla="*/ 746445 h 746445"/>
                <a:gd name="connsiteX2" fmla="*/ 295835 w 977152"/>
                <a:gd name="connsiteY2" fmla="*/ 2374 h 746445"/>
                <a:gd name="connsiteX3" fmla="*/ 430305 w 977152"/>
                <a:gd name="connsiteY3" fmla="*/ 405787 h 746445"/>
                <a:gd name="connsiteX4" fmla="*/ 977152 w 977152"/>
                <a:gd name="connsiteY4" fmla="*/ 746444 h 74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152" h="746445">
                  <a:moveTo>
                    <a:pt x="0" y="746445"/>
                  </a:moveTo>
                  <a:lnTo>
                    <a:pt x="277906" y="746445"/>
                  </a:lnTo>
                  <a:lnTo>
                    <a:pt x="295835" y="2374"/>
                  </a:lnTo>
                  <a:cubicBezTo>
                    <a:pt x="328705" y="-29002"/>
                    <a:pt x="349570" y="258291"/>
                    <a:pt x="430305" y="405787"/>
                  </a:cubicBezTo>
                  <a:cubicBezTo>
                    <a:pt x="508000" y="547729"/>
                    <a:pt x="552823" y="730756"/>
                    <a:pt x="977152" y="746444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Elbow Connector 25"/>
          <p:cNvCxnSpPr>
            <a:stCxn id="16" idx="0"/>
            <a:endCxn id="7" idx="3"/>
          </p:cNvCxnSpPr>
          <p:nvPr/>
        </p:nvCxnSpPr>
        <p:spPr>
          <a:xfrm rot="5400000" flipH="1" flipV="1">
            <a:off x="7413360" y="1379528"/>
            <a:ext cx="1712941" cy="1730002"/>
          </a:xfrm>
          <a:prstGeom prst="bentConnector4">
            <a:avLst>
              <a:gd name="adj1" fmla="val 44766"/>
              <a:gd name="adj2" fmla="val 113214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5" idx="0"/>
            <a:endCxn id="20" idx="0"/>
          </p:cNvCxnSpPr>
          <p:nvPr/>
        </p:nvCxnSpPr>
        <p:spPr>
          <a:xfrm rot="16200000" flipH="1" flipV="1">
            <a:off x="5057194" y="1997944"/>
            <a:ext cx="20150" cy="2243435"/>
          </a:xfrm>
          <a:prstGeom prst="bentConnector3">
            <a:avLst>
              <a:gd name="adj1" fmla="val -1134491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10" idx="2"/>
          </p:cNvCxnSpPr>
          <p:nvPr/>
        </p:nvCxnSpPr>
        <p:spPr>
          <a:xfrm rot="5400000" flipH="1" flipV="1">
            <a:off x="3435840" y="1386445"/>
            <a:ext cx="1533901" cy="1912385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9" idx="0"/>
            <a:endCxn id="9" idx="2"/>
          </p:cNvCxnSpPr>
          <p:nvPr/>
        </p:nvCxnSpPr>
        <p:spPr>
          <a:xfrm rot="5400000" flipH="1" flipV="1">
            <a:off x="2612291" y="1707368"/>
            <a:ext cx="1554050" cy="1272758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8" idx="0"/>
            <a:endCxn id="11" idx="2"/>
          </p:cNvCxnSpPr>
          <p:nvPr/>
        </p:nvCxnSpPr>
        <p:spPr>
          <a:xfrm rot="5400000" flipH="1" flipV="1">
            <a:off x="1854038" y="2007393"/>
            <a:ext cx="1533901" cy="67048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7" idx="0"/>
            <a:endCxn id="8" idx="2"/>
          </p:cNvCxnSpPr>
          <p:nvPr/>
        </p:nvCxnSpPr>
        <p:spPr>
          <a:xfrm rot="5400000" flipH="1" flipV="1">
            <a:off x="1135243" y="2223335"/>
            <a:ext cx="1533270" cy="23923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2" idx="2"/>
            <a:endCxn id="14" idx="1"/>
          </p:cNvCxnSpPr>
          <p:nvPr/>
        </p:nvCxnSpPr>
        <p:spPr>
          <a:xfrm rot="16200000" flipH="1">
            <a:off x="3792678" y="3354439"/>
            <a:ext cx="1170848" cy="3074822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83725" y="5173144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Fiber Optic</a:t>
            </a:r>
          </a:p>
        </p:txBody>
      </p:sp>
      <p:sp>
        <p:nvSpPr>
          <p:cNvPr id="34" name="Freeform 33"/>
          <p:cNvSpPr/>
          <p:nvPr/>
        </p:nvSpPr>
        <p:spPr>
          <a:xfrm>
            <a:off x="5755326" y="1265776"/>
            <a:ext cx="1073889" cy="149179"/>
          </a:xfrm>
          <a:custGeom>
            <a:avLst/>
            <a:gdLst>
              <a:gd name="connsiteX0" fmla="*/ 0 w 1073889"/>
              <a:gd name="connsiteY0" fmla="*/ 149179 h 149179"/>
              <a:gd name="connsiteX1" fmla="*/ 574159 w 1073889"/>
              <a:gd name="connsiteY1" fmla="*/ 323 h 149179"/>
              <a:gd name="connsiteX2" fmla="*/ 1073889 w 1073889"/>
              <a:gd name="connsiteY2" fmla="*/ 117281 h 14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3889" h="149179">
                <a:moveTo>
                  <a:pt x="0" y="149179"/>
                </a:moveTo>
                <a:cubicBezTo>
                  <a:pt x="197589" y="77409"/>
                  <a:pt x="395178" y="5639"/>
                  <a:pt x="574159" y="323"/>
                </a:cubicBezTo>
                <a:cubicBezTo>
                  <a:pt x="753140" y="-4993"/>
                  <a:pt x="913514" y="56144"/>
                  <a:pt x="1073889" y="117281"/>
                </a:cubicBez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94" y="3019860"/>
            <a:ext cx="2220382" cy="1665287"/>
          </a:xfrm>
          <a:prstGeom prst="rect">
            <a:avLst/>
          </a:prstGeom>
        </p:spPr>
      </p:pic>
      <p:pic>
        <p:nvPicPr>
          <p:cNvPr id="36" name="Picture 2" descr="Image result for DT573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18211" b="19950"/>
          <a:stretch/>
        </p:blipFill>
        <p:spPr bwMode="auto">
          <a:xfrm>
            <a:off x="1828741" y="3408539"/>
            <a:ext cx="2023900" cy="85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415226" y="4259707"/>
            <a:ext cx="122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CAEN5730 Digitizer</a:t>
            </a:r>
          </a:p>
        </p:txBody>
      </p:sp>
      <p:pic>
        <p:nvPicPr>
          <p:cNvPr id="38" name="Picture 4" descr="Image result for siglent sdg102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4" b="7603"/>
          <a:stretch/>
        </p:blipFill>
        <p:spPr bwMode="auto">
          <a:xfrm>
            <a:off x="5910050" y="3443622"/>
            <a:ext cx="1940640" cy="80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910050" y="93468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07760" y="6062000"/>
            <a:ext cx="251291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 Scheme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66090" y="5061774"/>
            <a:ext cx="29881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Output text options: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List Mode in ASCII format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List Mode in binary format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9544" y="4239697"/>
            <a:ext cx="198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Neutron–Nucleus interaction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BD74-1EF5-4820-957C-8E6891D34611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7178" y="2074412"/>
            <a:ext cx="1875453" cy="74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Neutron-Nucleus Interaction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05351" y="3599693"/>
            <a:ext cx="1396481" cy="347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Scattering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08997" y="3571701"/>
            <a:ext cx="139181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Absorption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07978" y="3599693"/>
            <a:ext cx="1169439" cy="34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Transfer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" idx="2"/>
            <a:endCxn id="9" idx="0"/>
          </p:cNvCxnSpPr>
          <p:nvPr/>
        </p:nvCxnSpPr>
        <p:spPr>
          <a:xfrm flipH="1">
            <a:off x="3003592" y="2820861"/>
            <a:ext cx="3501313" cy="77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10" idx="0"/>
          </p:cNvCxnSpPr>
          <p:nvPr/>
        </p:nvCxnSpPr>
        <p:spPr>
          <a:xfrm>
            <a:off x="6504905" y="2820861"/>
            <a:ext cx="0" cy="75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11" idx="0"/>
          </p:cNvCxnSpPr>
          <p:nvPr/>
        </p:nvCxnSpPr>
        <p:spPr>
          <a:xfrm>
            <a:off x="6504905" y="2820861"/>
            <a:ext cx="3387793" cy="77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24718" y="4363109"/>
            <a:ext cx="1051328" cy="544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Elastic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n,n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7010" y="4346142"/>
            <a:ext cx="1091876" cy="57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Inelastic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n,n</a:t>
            </a:r>
            <a:r>
              <a:rPr lang="en-US" dirty="0" smtClean="0">
                <a:solidFill>
                  <a:srgbClr val="FF0000"/>
                </a:solidFill>
              </a:rPr>
              <a:t>’)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endCxn id="20" idx="0"/>
          </p:cNvCxnSpPr>
          <p:nvPr/>
        </p:nvCxnSpPr>
        <p:spPr>
          <a:xfrm flipH="1">
            <a:off x="2150382" y="3941438"/>
            <a:ext cx="845629" cy="42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2"/>
            <a:endCxn id="21" idx="0"/>
          </p:cNvCxnSpPr>
          <p:nvPr/>
        </p:nvCxnSpPr>
        <p:spPr>
          <a:xfrm>
            <a:off x="3003592" y="3947604"/>
            <a:ext cx="829356" cy="39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103176" y="4399821"/>
            <a:ext cx="1051328" cy="544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Capture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(n,</a:t>
            </a:r>
            <a:r>
              <a:rPr lang="el-GR" dirty="0" smtClean="0">
                <a:solidFill>
                  <a:srgbClr val="FF0000"/>
                </a:solidFill>
              </a:rPr>
              <a:t>γ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765468" y="4382854"/>
            <a:ext cx="1091876" cy="57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fission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n,f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5" name="Straight Arrow Connector 44"/>
          <p:cNvCxnSpPr>
            <a:endCxn id="43" idx="0"/>
          </p:cNvCxnSpPr>
          <p:nvPr/>
        </p:nvCxnSpPr>
        <p:spPr>
          <a:xfrm flipH="1">
            <a:off x="5628840" y="3978150"/>
            <a:ext cx="845629" cy="42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44" idx="0"/>
          </p:cNvCxnSpPr>
          <p:nvPr/>
        </p:nvCxnSpPr>
        <p:spPr>
          <a:xfrm>
            <a:off x="6482050" y="3984316"/>
            <a:ext cx="829356" cy="39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120247" y="4334049"/>
            <a:ext cx="1544900" cy="91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(n,2n)</a:t>
            </a:r>
          </a:p>
          <a:p>
            <a:pPr algn="ctr"/>
            <a:r>
              <a:rPr lang="en-US" dirty="0" smtClean="0"/>
              <a:t>(n,</a:t>
            </a:r>
            <a:r>
              <a:rPr lang="el-GR" dirty="0" smtClean="0"/>
              <a:t>α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n,p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8" name="Straight Arrow Connector 47"/>
          <p:cNvCxnSpPr>
            <a:endCxn id="47" idx="0"/>
          </p:cNvCxnSpPr>
          <p:nvPr/>
        </p:nvCxnSpPr>
        <p:spPr>
          <a:xfrm flipH="1">
            <a:off x="9892697" y="3938475"/>
            <a:ext cx="3243" cy="39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30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Test Results: Water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BD74-1EF5-4820-957C-8E6891D34611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7" y="2755395"/>
            <a:ext cx="1524175" cy="1616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074" y="2755395"/>
            <a:ext cx="1423447" cy="16166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/>
          <p:cNvCxnSpPr>
            <a:stCxn id="12" idx="3"/>
          </p:cNvCxnSpPr>
          <p:nvPr/>
        </p:nvCxnSpPr>
        <p:spPr>
          <a:xfrm flipV="1">
            <a:off x="3362521" y="3563028"/>
            <a:ext cx="1733353" cy="7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9476" y="2371694"/>
            <a:ext cx="152417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Events list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39074" y="2371694"/>
            <a:ext cx="1423447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Triggers list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2" y="1014710"/>
            <a:ext cx="6095567" cy="241945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647305" y="2813473"/>
            <a:ext cx="11637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Expected Physics</a:t>
            </a:r>
          </a:p>
        </p:txBody>
      </p:sp>
      <p:graphicFrame>
        <p:nvGraphicFramePr>
          <p:cNvPr id="23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6878466"/>
              </p:ext>
            </p:extLst>
          </p:nvPr>
        </p:nvGraphicFramePr>
        <p:xfrm>
          <a:off x="5095874" y="3571938"/>
          <a:ext cx="6095565" cy="2837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647305" y="3647199"/>
            <a:ext cx="11637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Observed reactions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75872" y="6337959"/>
            <a:ext cx="3135567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Observed prompt and delay gammas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43236" y="3205344"/>
            <a:ext cx="222191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Expected Physics: Die-away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80363" y="1941905"/>
            <a:ext cx="350981" cy="52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31344" y="1941905"/>
            <a:ext cx="1450111" cy="5264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481456" y="1941905"/>
            <a:ext cx="1394688" cy="52647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876144" y="1933385"/>
            <a:ext cx="387420" cy="52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263564" y="1933385"/>
            <a:ext cx="1450111" cy="5264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8F468D-56E4-4531-B7FE-368EEF98D8C4}"/>
              </a:ext>
            </a:extLst>
          </p:cNvPr>
          <p:cNvSpPr/>
          <p:nvPr/>
        </p:nvSpPr>
        <p:spPr>
          <a:xfrm>
            <a:off x="5684553" y="1406913"/>
            <a:ext cx="350981" cy="5264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E2EA05-1B90-43B2-A24A-7E29E5BFAF36}"/>
              </a:ext>
            </a:extLst>
          </p:cNvPr>
          <p:cNvSpPr/>
          <p:nvPr/>
        </p:nvSpPr>
        <p:spPr>
          <a:xfrm>
            <a:off x="8885022" y="1408912"/>
            <a:ext cx="350981" cy="5264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3465488"/>
              </p:ext>
            </p:extLst>
          </p:nvPr>
        </p:nvGraphicFramePr>
        <p:xfrm>
          <a:off x="8133555" y="3938497"/>
          <a:ext cx="2922093" cy="135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58159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KSUMI test facility can be used to benchmark simulation models for oil well logging tools</a:t>
            </a:r>
          </a:p>
          <a:p>
            <a:r>
              <a:rPr lang="en-US" dirty="0"/>
              <a:t>We can conduct active interrogation with sources such as the D-T accelerator source or radioisotope sources such as </a:t>
            </a:r>
            <a:r>
              <a:rPr lang="en-US" baseline="30000" dirty="0"/>
              <a:t>241</a:t>
            </a:r>
            <a:r>
              <a:rPr lang="en-US" dirty="0"/>
              <a:t>Am-Be and </a:t>
            </a:r>
            <a:r>
              <a:rPr lang="en-US" baseline="30000" dirty="0"/>
              <a:t>137</a:t>
            </a:r>
            <a:r>
              <a:rPr lang="en-US" dirty="0"/>
              <a:t>Cs</a:t>
            </a:r>
          </a:p>
          <a:p>
            <a:r>
              <a:rPr lang="en-US" dirty="0"/>
              <a:t>We can also do passive interrogation by removing all sources from the tool</a:t>
            </a:r>
          </a:p>
          <a:p>
            <a:r>
              <a:rPr lang="en-US" dirty="0"/>
              <a:t>We can substitute other detectors, e.g. CeBr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 smtClean="0"/>
              <a:t>scintillation sensor and hand-held </a:t>
            </a:r>
            <a:r>
              <a:rPr lang="en-US" dirty="0" err="1" smtClean="0"/>
              <a:t>HPGe</a:t>
            </a:r>
            <a:r>
              <a:rPr lang="en-US" dirty="0"/>
              <a:t> </a:t>
            </a:r>
            <a:r>
              <a:rPr lang="en-US" dirty="0" smtClean="0"/>
              <a:t>solid state sensor </a:t>
            </a:r>
            <a:r>
              <a:rPr lang="en-US" dirty="0"/>
              <a:t>for remote source detection and possible identification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Applications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F8DC-ECEF-4C5E-86D6-239642218BD0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CCFC93-D300-4724-8FB7-3463B0B8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Industrial X-ray Generator, 450 kV max</a:t>
            </a:r>
          </a:p>
          <a:p>
            <a:r>
              <a:rPr lang="en-US" dirty="0"/>
              <a:t>System constituents:</a:t>
            </a:r>
          </a:p>
          <a:p>
            <a:pPr lvl="1"/>
            <a:r>
              <a:rPr lang="en-US" dirty="0"/>
              <a:t>X-ray Tube and Control Module</a:t>
            </a:r>
          </a:p>
          <a:p>
            <a:pPr lvl="1"/>
            <a:r>
              <a:rPr lang="en-US" dirty="0"/>
              <a:t>Cooling Unit</a:t>
            </a:r>
          </a:p>
          <a:p>
            <a:pPr lvl="1"/>
            <a:r>
              <a:rPr lang="en-US" dirty="0"/>
              <a:t>Digital Radiography flat panel imaging system</a:t>
            </a:r>
          </a:p>
          <a:p>
            <a:r>
              <a:rPr lang="en-US" dirty="0"/>
              <a:t>Currently configured for multiphase flow imaging</a:t>
            </a:r>
          </a:p>
          <a:p>
            <a:r>
              <a:rPr lang="en-US" dirty="0"/>
              <a:t>Operational constraint of 150 kV to limit human exposure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827285-998E-4A31-B575-AAE93A33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ISOVOLT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A1A34-DB65-4ED1-941E-41775482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BD74-1EF5-4820-957C-8E6891D34611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5A775-DACB-4200-AC63-A7F20B4E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3085D-3F77-4894-893E-21C10972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85A64-ACD6-43AF-81FF-341F299C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3" t="11347" r="18436" b="14996"/>
          <a:stretch/>
        </p:blipFill>
        <p:spPr>
          <a:xfrm rot="16200000">
            <a:off x="2688994" y="3750035"/>
            <a:ext cx="1835449" cy="3018408"/>
          </a:xfrm>
          <a:prstGeom prst="rect">
            <a:avLst/>
          </a:prstGeom>
        </p:spPr>
      </p:pic>
      <p:pic>
        <p:nvPicPr>
          <p:cNvPr id="8" name="Picture 2" descr="https://lh3.googleusercontent.com/CznTuixfmsXhEg4eBNG6j96njoEp7wn5Sk1ZuKJ6MyYg3STNL6khUT9ObsuMjXvYsdNg3LElKr9qBV9cDJcCrAlK1i2EMOAy_jFLOF6VIWXmAOeIrri3Qk0GeaNuzu0dlmKD3jk84OsgnDYt9AnBfEuT7Uw4dCYFOu5_dzeB4Fyf8Ejuw1Ja2qaJFnnCtCjXhyL27Xi41n-Uiy7j0s810XBgWPoT7bw9MHCupgtP7qwBBf87_ZMb5ny9jJkV4q9hqf2qBROlYwS8b30pt0HHlK6KImgkU1v3a_wTd3nLW1u_ZQFqRFR9yoxo-rgAsx53wdsEhNJiu0U7OVp8m-XeRngmviQ1hBeaHsuHqMaUhZ5aqM0-2dcQNxnsUEarNII6RCgJBHcldcjmO2Z17_86bAJUk5QvRxHPyzPkH3dfZp3ixiskTlG04YsoFKrSwlmwTAbNi8H_Tmagwi6jqayOt_PQ1jLPCiHiwmTgU5Y2sSWRvUGVR1PiLiknmkbgWIzZE24fymFK1CMG3uEKXXzzK_ZFdaBNzwwS4kpoJGNTKUT6AMC2FWd0ORO1_IqSuDT37DlQuWRWrewIvn_QR-dY9TVurkOb3GQ-3Z3DkxY=w1299-h974-no">
            <a:extLst>
              <a:ext uri="{FF2B5EF4-FFF2-40B4-BE49-F238E27FC236}">
                <a16:creationId xmlns:a16="http://schemas.microsoft.com/office/drawing/2014/main" id="{108BFEAB-50C3-439B-83C0-EFD7E3C07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11510" r="6546" b="15729"/>
          <a:stretch/>
        </p:blipFill>
        <p:spPr bwMode="auto">
          <a:xfrm>
            <a:off x="5911121" y="4351042"/>
            <a:ext cx="3089908" cy="18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366DBD-C010-4EE8-A1DC-FB4E641DF043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KSUMI </a:t>
            </a:r>
            <a:r>
              <a:rPr lang="en-US" dirty="0" smtClean="0"/>
              <a:t>capabilities: RDRS</a:t>
            </a:r>
            <a:r>
              <a:rPr lang="en-US" dirty="0"/>
              <a:t>, detection of SNM, and source and material characterization studies</a:t>
            </a:r>
          </a:p>
          <a:p>
            <a:r>
              <a:rPr lang="en-US" dirty="0"/>
              <a:t>F</a:t>
            </a:r>
            <a:r>
              <a:rPr lang="en-US" dirty="0" smtClean="0"/>
              <a:t>ull-scale </a:t>
            </a:r>
            <a:r>
              <a:rPr lang="en-US" dirty="0"/>
              <a:t>test </a:t>
            </a:r>
            <a:r>
              <a:rPr lang="en-US" dirty="0" smtClean="0"/>
              <a:t>chamber and tool with variable sources, sensors, and shielding</a:t>
            </a:r>
            <a:endParaRPr lang="en-US" dirty="0"/>
          </a:p>
          <a:p>
            <a:r>
              <a:rPr lang="en-US" dirty="0"/>
              <a:t>So far, we have used both </a:t>
            </a:r>
            <a:r>
              <a:rPr lang="en-US" baseline="30000" dirty="0"/>
              <a:t>241</a:t>
            </a:r>
            <a:r>
              <a:rPr lang="en-US" dirty="0"/>
              <a:t>Am-Be and D-T sources, BF</a:t>
            </a:r>
            <a:r>
              <a:rPr lang="en-US" baseline="-25000" dirty="0"/>
              <a:t>3</a:t>
            </a:r>
            <a:r>
              <a:rPr lang="en-US" dirty="0"/>
              <a:t> and </a:t>
            </a:r>
            <a:r>
              <a:rPr lang="en-US" baseline="30000" dirty="0"/>
              <a:t>3</a:t>
            </a:r>
            <a:r>
              <a:rPr lang="en-US" dirty="0"/>
              <a:t>He neutron detectors, and </a:t>
            </a:r>
            <a:r>
              <a:rPr lang="en-US" dirty="0" err="1"/>
              <a:t>NaI</a:t>
            </a:r>
            <a:r>
              <a:rPr lang="en-US" dirty="0"/>
              <a:t>(Tl) and CeBr</a:t>
            </a:r>
            <a:r>
              <a:rPr lang="en-US" baseline="-25000" dirty="0"/>
              <a:t>3</a:t>
            </a:r>
            <a:r>
              <a:rPr lang="en-US" dirty="0"/>
              <a:t> photon detectors </a:t>
            </a:r>
          </a:p>
          <a:p>
            <a:r>
              <a:rPr lang="en-US" dirty="0"/>
              <a:t>Preliminary MCNP simulation models have been shown to agree with experimental results, which allows us to use the test facility as a benchmark and the simulation models to study materials and detectors that are difficult or expensive to use experimentally</a:t>
            </a:r>
          </a:p>
          <a:p>
            <a:r>
              <a:rPr lang="en-US" dirty="0"/>
              <a:t>This work is sponsored by NNSA through the Consortium for Nonproliferation Enabling Capabilities (CNEC)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BEB65-C6DA-4F5A-9210-26A7865C3409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647D06-2AE1-4CB0-80A5-C4C3CE572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Facility overview</a:t>
            </a:r>
          </a:p>
          <a:p>
            <a:r>
              <a:rPr lang="en-US" dirty="0"/>
              <a:t>Benchmarking tool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D-T Generator</a:t>
            </a:r>
          </a:p>
          <a:p>
            <a:r>
              <a:rPr lang="en-US" dirty="0"/>
              <a:t>Test facility 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Operation</a:t>
            </a:r>
          </a:p>
          <a:p>
            <a:r>
              <a:rPr lang="en-US" dirty="0"/>
              <a:t>Representative test results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1B4AD-1A4A-4DE9-A109-CB806213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2E45-8FCD-4AAE-AB9E-E00189FC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1941-3F97-47AB-8E1C-BD60FFBD1334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A074-66F6-4C35-8E8B-C558F4F6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4736" y="6463174"/>
            <a:ext cx="8039365" cy="365125"/>
          </a:xfrm>
        </p:spPr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C1F5F-13A2-4280-B1AC-4611210E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Bob Burkhart, “Neutron Generator and Well Logging”, Sandia National Laboratories, SAND2006-3291C, </a:t>
            </a:r>
            <a:r>
              <a:rPr lang="en-US" dirty="0" smtClean="0">
                <a:hlinkClick r:id="rId2"/>
              </a:rPr>
              <a:t>www.osti.gov/servlets/purl/1264595</a:t>
            </a:r>
            <a:endParaRPr lang="en-US" dirty="0" smtClean="0"/>
          </a:p>
          <a:p>
            <a:r>
              <a:rPr lang="en-US" dirty="0"/>
              <a:t>Committee on Radiation Source and Replacement, 2008, Radiation Source Use and Replacement, National Research Council, ISBN 0-309-110115-7, National Academies Press, Washington, DC (NAS-2008</a:t>
            </a:r>
            <a:r>
              <a:rPr lang="en-US" dirty="0" smtClean="0"/>
              <a:t>)</a:t>
            </a:r>
          </a:p>
          <a:p>
            <a:r>
              <a:rPr lang="en-US" dirty="0"/>
              <a:t>Gardner, et al., 2013, ANS Panel on “Recent Developments in Radiation Source Use and Replacement after the NAS Report of 2008”, Transactions of the American Nuclear Society, Vol. 109, 47. </a:t>
            </a:r>
            <a:endParaRPr lang="en-US" dirty="0" smtClean="0"/>
          </a:p>
          <a:p>
            <a:r>
              <a:rPr lang="en-US" dirty="0" err="1" smtClean="0"/>
              <a:t>Liberman</a:t>
            </a:r>
            <a:r>
              <a:rPr lang="en-US" dirty="0" smtClean="0"/>
              <a:t>, A.D et. al., “A method to determine the absolute neutron output of small D-T generator”, </a:t>
            </a:r>
            <a:r>
              <a:rPr lang="en-US" i="1" dirty="0" smtClean="0"/>
              <a:t>Nuclear Instruments and Methods in Physics Research Section B, </a:t>
            </a:r>
            <a:r>
              <a:rPr lang="en-US" dirty="0" smtClean="0"/>
              <a:t>Volume 79, Issue 1-4, p. 574-578, June 1993</a:t>
            </a:r>
            <a:endParaRPr lang="en-US" dirty="0"/>
          </a:p>
          <a:p>
            <a:r>
              <a:rPr lang="en-US" dirty="0" smtClean="0"/>
              <a:t>Preston </a:t>
            </a:r>
            <a:r>
              <a:rPr lang="en-US" dirty="0"/>
              <a:t>R.M. et al, “Neutron generator burst timing measured using a pulse shape discrimination plastic scintillator with silicon photomultiplier readout”, </a:t>
            </a:r>
            <a:r>
              <a:rPr lang="en-US" i="1" dirty="0"/>
              <a:t>Journal of Instrumentation</a:t>
            </a:r>
            <a:r>
              <a:rPr lang="en-US" dirty="0"/>
              <a:t>, December 8, </a:t>
            </a:r>
            <a:r>
              <a:rPr lang="en-US" dirty="0" smtClean="0"/>
              <a:t>2013</a:t>
            </a:r>
          </a:p>
          <a:p>
            <a:r>
              <a:rPr lang="en-US" dirty="0" smtClean="0"/>
              <a:t>U.S. Total Crude Oil and Petroleum Products, </a:t>
            </a:r>
            <a:r>
              <a:rPr lang="en-US" i="1" dirty="0" smtClean="0"/>
              <a:t>U.S. Geological Survey</a:t>
            </a:r>
            <a:r>
              <a:rPr lang="en-US" dirty="0"/>
              <a:t>, </a:t>
            </a:r>
            <a:r>
              <a:rPr lang="en-US" dirty="0" smtClean="0"/>
              <a:t>www.usgs.gov, accessed February 2018</a:t>
            </a:r>
          </a:p>
          <a:p>
            <a:endParaRPr lang="en-US" dirty="0" smtClean="0"/>
          </a:p>
          <a:p>
            <a:endParaRPr lang="en-US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BD74-1EF5-4820-957C-8E6891D34611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9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LONG VO</a:t>
            </a:r>
          </a:p>
          <a:p>
            <a:pPr marL="0" indent="0" algn="ctr">
              <a:buNone/>
            </a:pPr>
            <a:r>
              <a:rPr lang="en-US" b="1" dirty="0" smtClean="0"/>
              <a:t>Email: </a:t>
            </a:r>
            <a:r>
              <a:rPr lang="en-US" b="1" dirty="0" smtClean="0">
                <a:hlinkClick r:id="rId2"/>
              </a:rPr>
              <a:t>Longv@ksu.edu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attention. 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BD74-1EF5-4820-957C-8E6891D34611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0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739" y="976780"/>
            <a:ext cx="11508710" cy="5408149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/>
              <a:t>The KSU Materials Interrogation (KSUMI) Test </a:t>
            </a:r>
            <a:r>
              <a:rPr lang="en-US" sz="2400" dirty="0" smtClean="0"/>
              <a:t>Facility  </a:t>
            </a:r>
          </a:p>
          <a:p>
            <a:pPr lvl="1"/>
            <a:r>
              <a:rPr lang="en-US" sz="1800" dirty="0" smtClean="0"/>
              <a:t>Replacement of Dangerous Radiological Sources (RDRS) – Current focus</a:t>
            </a:r>
          </a:p>
          <a:p>
            <a:pPr lvl="1"/>
            <a:r>
              <a:rPr lang="en-US" sz="1800" dirty="0" smtClean="0"/>
              <a:t>Detection </a:t>
            </a:r>
            <a:r>
              <a:rPr lang="en-US" sz="1800" dirty="0"/>
              <a:t>and identification of Special Nuclear Materials (SNM) </a:t>
            </a:r>
          </a:p>
          <a:p>
            <a:pPr lvl="1"/>
            <a:r>
              <a:rPr lang="en-US" sz="1800" dirty="0"/>
              <a:t>Radionuclide detection and identification in variable-background environments</a:t>
            </a:r>
          </a:p>
          <a:p>
            <a:r>
              <a:rPr lang="en-US" sz="2400" dirty="0" smtClean="0"/>
              <a:t>RDRS is concerned with well logging tool:</a:t>
            </a:r>
            <a:endParaRPr lang="en-US" sz="2400" dirty="0"/>
          </a:p>
          <a:p>
            <a:pPr lvl="1"/>
            <a:r>
              <a:rPr lang="en-US" sz="2000" dirty="0"/>
              <a:t>widely distributed to remote areas around the world </a:t>
            </a:r>
          </a:p>
          <a:p>
            <a:pPr lvl="1"/>
            <a:r>
              <a:rPr lang="en-US" sz="2000" dirty="0"/>
              <a:t>contain multi-Ci neutron and gamma-</a:t>
            </a:r>
            <a:br>
              <a:rPr lang="en-US" sz="2000" dirty="0"/>
            </a:br>
            <a:r>
              <a:rPr lang="en-US" sz="2000" dirty="0"/>
              <a:t>ray sources such as </a:t>
            </a:r>
            <a:r>
              <a:rPr lang="en-US" sz="2000" baseline="30000" dirty="0"/>
              <a:t>241</a:t>
            </a:r>
            <a:r>
              <a:rPr lang="en-US" sz="2000" dirty="0"/>
              <a:t>Am-Be and </a:t>
            </a:r>
            <a:r>
              <a:rPr lang="en-US" sz="2000" baseline="30000" dirty="0"/>
              <a:t>137</a:t>
            </a:r>
            <a:r>
              <a:rPr lang="en-US" sz="2000" dirty="0"/>
              <a:t>Cs.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555B-FF90-4927-B3A1-5966384EFD03}" type="datetime4">
              <a:rPr lang="en-US" smtClean="0"/>
              <a:t>August 21, 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512425478"/>
              </p:ext>
            </p:extLst>
          </p:nvPr>
        </p:nvGraphicFramePr>
        <p:xfrm>
          <a:off x="3365832" y="3797291"/>
          <a:ext cx="4962524" cy="2356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336018" y="617454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U.S. Geological </a:t>
            </a:r>
            <a:r>
              <a:rPr lang="en-US" sz="1200" dirty="0" smtClean="0"/>
              <a:t>Survey, February 2018</a:t>
            </a:r>
            <a:endParaRPr lang="en-US" sz="1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4295B-AF87-404B-A479-F83310883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 Study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CA90-A5DD-4701-9755-6D996B85B0D9}" type="datetime4">
              <a:rPr lang="en-US" smtClean="0"/>
              <a:t>August 21, 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4295B-AF87-404B-A479-F83310883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8EC2DCF-B7CE-4F08-A64D-6267BDA91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9" y="972462"/>
            <a:ext cx="11910645" cy="52001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National Academy of Sciences (NAS) commissioned a study soon after 9/11/2001 to consider the dangers of large radiological </a:t>
            </a:r>
            <a:r>
              <a:rPr lang="en-US" sz="2000" dirty="0" smtClean="0"/>
              <a:t>sources</a:t>
            </a:r>
            <a:endParaRPr lang="en-US" sz="2000" dirty="0"/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CAEFEEDE-9979-4A7E-9322-C7D40B31DE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202634"/>
              </p:ext>
            </p:extLst>
          </p:nvPr>
        </p:nvGraphicFramePr>
        <p:xfrm>
          <a:off x="405549" y="2381890"/>
          <a:ext cx="7261224" cy="36589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4209">
                  <a:extLst>
                    <a:ext uri="{9D8B030D-6E8A-4147-A177-3AD203B41FA5}">
                      <a16:colId xmlns:a16="http://schemas.microsoft.com/office/drawing/2014/main" val="1018712508"/>
                    </a:ext>
                  </a:extLst>
                </a:gridCol>
                <a:gridCol w="883997">
                  <a:extLst>
                    <a:ext uri="{9D8B030D-6E8A-4147-A177-3AD203B41FA5}">
                      <a16:colId xmlns:a16="http://schemas.microsoft.com/office/drawing/2014/main" val="3144654092"/>
                    </a:ext>
                  </a:extLst>
                </a:gridCol>
                <a:gridCol w="2113465">
                  <a:extLst>
                    <a:ext uri="{9D8B030D-6E8A-4147-A177-3AD203B41FA5}">
                      <a16:colId xmlns:a16="http://schemas.microsoft.com/office/drawing/2014/main" val="3955046722"/>
                    </a:ext>
                  </a:extLst>
                </a:gridCol>
                <a:gridCol w="1960563">
                  <a:extLst>
                    <a:ext uri="{9D8B030D-6E8A-4147-A177-3AD203B41FA5}">
                      <a16:colId xmlns:a16="http://schemas.microsoft.com/office/drawing/2014/main" val="1287264436"/>
                    </a:ext>
                  </a:extLst>
                </a:gridCol>
                <a:gridCol w="1168990">
                  <a:extLst>
                    <a:ext uri="{9D8B030D-6E8A-4147-A177-3AD203B41FA5}">
                      <a16:colId xmlns:a16="http://schemas.microsoft.com/office/drawing/2014/main" val="2857927527"/>
                    </a:ext>
                  </a:extLst>
                </a:gridCol>
              </a:tblGrid>
              <a:tr h="4979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Radionuclide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Half-life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yr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Particles-Energies (MeV)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Principal 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Applications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 Inventory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(Ci)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2276596263"/>
                  </a:ext>
                </a:extLst>
              </a:tr>
              <a:tr h="4688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Cs-137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30.17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-0.518 max;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-1.18 max;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-0.662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Industrial gauging,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Irradiators,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  <a:effectLst/>
                        </a:rPr>
                        <a:t> Well logging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2,800,000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3567560536"/>
                  </a:ext>
                </a:extLst>
              </a:tr>
              <a:tr h="456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Co-60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5.27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effectLst/>
                        </a:rPr>
                        <a:t>-1.173; </a:t>
                      </a: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effectLst/>
                        </a:rPr>
                        <a:t>-1.333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Sterilization, Irradiators, </a:t>
                      </a:r>
                      <a:r>
                        <a:rPr lang="en-US" sz="1400" dirty="0" err="1">
                          <a:effectLst/>
                        </a:rPr>
                        <a:t>Teletherapy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198,000,000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4152527434"/>
                  </a:ext>
                </a:extLst>
              </a:tr>
              <a:tr h="3097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Am-241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432.2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a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-5.64;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-0.060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Well logging,  Gauging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6,482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3043629733"/>
                  </a:ext>
                </a:extLst>
              </a:tr>
              <a:tr h="3097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Pu-238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87.7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a</a:t>
                      </a:r>
                      <a:r>
                        <a:rPr lang="en-US" sz="1400" dirty="0">
                          <a:effectLst/>
                        </a:rPr>
                        <a:t>-5.59; </a:t>
                      </a: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effectLst/>
                        </a:rPr>
                        <a:t>-0.043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RTGs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937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234601577"/>
                  </a:ext>
                </a:extLst>
              </a:tr>
              <a:tr h="2283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Sr-90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28.9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en-US" sz="1400" dirty="0">
                          <a:effectLst/>
                        </a:rPr>
                        <a:t>-0.546 max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RTGs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1,730,000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2518060169"/>
                  </a:ext>
                </a:extLst>
              </a:tr>
              <a:tr h="3018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Se-75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119.8 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effectLst/>
                        </a:rPr>
                        <a:t>-0.28 (</a:t>
                      </a:r>
                      <a:r>
                        <a:rPr lang="en-US" sz="1400" dirty="0" err="1">
                          <a:effectLst/>
                        </a:rPr>
                        <a:t>ave</a:t>
                      </a:r>
                      <a:r>
                        <a:rPr lang="en-US" sz="1400" dirty="0">
                          <a:effectLst/>
                        </a:rPr>
                        <a:t>), 0.8 max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Radiography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261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3968498614"/>
                  </a:ext>
                </a:extLst>
              </a:tr>
              <a:tr h="456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Ir-192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74 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en-US" sz="1400" dirty="0">
                          <a:effectLst/>
                        </a:rPr>
                        <a:t>-1.46 max] </a:t>
                      </a: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effectLst/>
                        </a:rPr>
                        <a:t>-0.38 </a:t>
                      </a:r>
                      <a:r>
                        <a:rPr lang="en-US" sz="1400" dirty="0" err="1">
                          <a:effectLst/>
                        </a:rPr>
                        <a:t>ave</a:t>
                      </a:r>
                      <a:r>
                        <a:rPr lang="en-US" sz="1400" dirty="0">
                          <a:effectLst/>
                        </a:rPr>
                        <a:t>, 1.378 max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Radiography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146,922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132639787"/>
                  </a:ext>
                </a:extLst>
              </a:tr>
              <a:tr h="6291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Cf-252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2.645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a</a:t>
                      </a:r>
                      <a:r>
                        <a:rPr lang="en-US" sz="1400" dirty="0">
                          <a:effectLst/>
                        </a:rPr>
                        <a:t>-6.22; n-2 </a:t>
                      </a:r>
                      <a:r>
                        <a:rPr lang="en-US" sz="1400" dirty="0" err="1">
                          <a:effectLst/>
                        </a:rPr>
                        <a:t>ave</a:t>
                      </a:r>
                      <a:r>
                        <a:rPr lang="en-US" sz="1400" dirty="0">
                          <a:effectLst/>
                        </a:rPr>
                        <a:t>;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ymbol" panose="05050102010706020507" pitchFamily="18" charset="2"/>
                        </a:rPr>
                        <a:t>g</a:t>
                      </a:r>
                      <a:r>
                        <a:rPr lang="en-US" sz="1400" dirty="0">
                          <a:effectLst/>
                        </a:rPr>
                        <a:t>-various; fission products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Well logging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Research</a:t>
                      </a:r>
                    </a:p>
                  </a:txBody>
                  <a:tcPr marL="51439" marR="514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/>
                </a:tc>
                <a:extLst>
                  <a:ext uri="{0D108BD9-81ED-4DB2-BD59-A6C34878D82A}">
                    <a16:rowId xmlns:a16="http://schemas.microsoft.com/office/drawing/2014/main" val="345753490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4D3E012-7D46-4536-9ADC-F802C37D8502}"/>
              </a:ext>
            </a:extLst>
          </p:cNvPr>
          <p:cNvSpPr txBox="1"/>
          <p:nvPr/>
        </p:nvSpPr>
        <p:spPr>
          <a:xfrm>
            <a:off x="7979583" y="2503201"/>
            <a:ext cx="396724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focus on well logging is aimed at </a:t>
            </a:r>
            <a:br>
              <a:rPr lang="en-US" dirty="0"/>
            </a:br>
            <a:r>
              <a:rPr lang="en-US" dirty="0"/>
              <a:t>replacing </a:t>
            </a:r>
            <a:r>
              <a:rPr lang="en-US" baseline="30000" dirty="0"/>
              <a:t>241</a:t>
            </a:r>
            <a:r>
              <a:rPr lang="en-US" dirty="0"/>
              <a:t>Am-Be sources, which </a:t>
            </a:r>
            <a:br>
              <a:rPr lang="en-US" dirty="0"/>
            </a:br>
            <a:r>
              <a:rPr lang="en-US" dirty="0"/>
              <a:t>emit both neutrons and high-energy </a:t>
            </a:r>
            <a:br>
              <a:rPr lang="en-US" dirty="0"/>
            </a:br>
            <a:r>
              <a:rPr lang="en-US" dirty="0"/>
              <a:t>gamma rays, and </a:t>
            </a:r>
            <a:r>
              <a:rPr lang="en-US" baseline="30000" dirty="0"/>
              <a:t>137</a:t>
            </a:r>
            <a:r>
              <a:rPr lang="en-US" dirty="0"/>
              <a:t>Cs sources, </a:t>
            </a:r>
            <a:br>
              <a:rPr lang="en-US" dirty="0"/>
            </a:br>
            <a:r>
              <a:rPr lang="en-US" dirty="0"/>
              <a:t>which emit gamma rays and are </a:t>
            </a:r>
            <a:br>
              <a:rPr lang="en-US" dirty="0"/>
            </a:br>
            <a:r>
              <a:rPr lang="en-US" dirty="0"/>
              <a:t>usually in the form of water-</a:t>
            </a:r>
            <a:br>
              <a:rPr lang="en-US" dirty="0"/>
            </a:br>
            <a:r>
              <a:rPr lang="en-US" dirty="0"/>
              <a:t>soluble </a:t>
            </a:r>
            <a:r>
              <a:rPr lang="en-US" dirty="0" err="1"/>
              <a:t>CsCl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hope to show that a single </a:t>
            </a:r>
            <a:br>
              <a:rPr lang="en-US" dirty="0"/>
            </a:br>
            <a:r>
              <a:rPr lang="en-US" dirty="0"/>
              <a:t>deuterium-tritium (D-T) accelerator </a:t>
            </a:r>
            <a:br>
              <a:rPr lang="en-US" dirty="0"/>
            </a:br>
            <a:r>
              <a:rPr lang="en-US" dirty="0"/>
              <a:t>neutron source can replace both </a:t>
            </a:r>
            <a:br>
              <a:rPr lang="en-US" dirty="0"/>
            </a:br>
            <a:r>
              <a:rPr lang="en-US" dirty="0"/>
              <a:t>radioisotope sources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89704" y="5919521"/>
            <a:ext cx="1273060" cy="3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NAS findings</a:t>
            </a:r>
          </a:p>
        </p:txBody>
      </p:sp>
    </p:spTree>
    <p:extLst>
      <p:ext uri="{BB962C8B-B14F-4D97-AF65-F5344CB8AC3E}">
        <p14:creationId xmlns:p14="http://schemas.microsoft.com/office/powerpoint/2010/main" val="26239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CDBC02-0FE7-4BE2-B2FC-9BC35DB85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benchmarking </a:t>
            </a:r>
            <a:r>
              <a:rPr lang="en-US" dirty="0" smtClean="0"/>
              <a:t>tool: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keleton  </a:t>
            </a:r>
            <a:endParaRPr lang="en-US" dirty="0"/>
          </a:p>
          <a:p>
            <a:pPr lvl="1"/>
            <a:r>
              <a:rPr lang="en-US" dirty="0" smtClean="0"/>
              <a:t>Sources</a:t>
            </a:r>
            <a:endParaRPr lang="en-US" dirty="0"/>
          </a:p>
          <a:p>
            <a:pPr lvl="1"/>
            <a:r>
              <a:rPr lang="en-US" dirty="0" smtClean="0"/>
              <a:t>Shielding</a:t>
            </a:r>
          </a:p>
          <a:p>
            <a:pPr lvl="1"/>
            <a:r>
              <a:rPr lang="en-US" dirty="0" smtClean="0"/>
              <a:t>Sensors</a:t>
            </a:r>
            <a:endParaRPr lang="en-US" dirty="0"/>
          </a:p>
          <a:p>
            <a:r>
              <a:rPr lang="en-US" dirty="0"/>
              <a:t>For the well-logging </a:t>
            </a:r>
            <a:r>
              <a:rPr lang="en-US" dirty="0" smtClean="0"/>
              <a:t>application:</a:t>
            </a:r>
          </a:p>
          <a:p>
            <a:pPr lvl="1"/>
            <a:r>
              <a:rPr lang="en-US" baseline="30000" dirty="0" smtClean="0"/>
              <a:t>241</a:t>
            </a:r>
            <a:r>
              <a:rPr lang="en-US" dirty="0" smtClean="0"/>
              <a:t>Am-Be radioisotope </a:t>
            </a:r>
            <a:r>
              <a:rPr lang="en-US" dirty="0"/>
              <a:t>and </a:t>
            </a:r>
            <a:r>
              <a:rPr lang="en-US" dirty="0" err="1" smtClean="0"/>
              <a:t>Thermo</a:t>
            </a:r>
            <a:r>
              <a:rPr lang="en-US" dirty="0" smtClean="0"/>
              <a:t> Fisher D-T generator</a:t>
            </a:r>
          </a:p>
          <a:p>
            <a:pPr lvl="1"/>
            <a:r>
              <a:rPr lang="en-US" dirty="0" smtClean="0"/>
              <a:t>BF</a:t>
            </a:r>
            <a:r>
              <a:rPr lang="en-US" baseline="-25000" dirty="0" smtClean="0"/>
              <a:t>3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aseline="30000" dirty="0" smtClean="0"/>
              <a:t>3</a:t>
            </a:r>
            <a:r>
              <a:rPr lang="en-US" dirty="0" smtClean="0"/>
              <a:t>He </a:t>
            </a:r>
            <a:r>
              <a:rPr lang="en-US" dirty="0"/>
              <a:t>neutron </a:t>
            </a:r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NaI(Tl) and CeBr</a:t>
            </a:r>
            <a:r>
              <a:rPr lang="en-US" baseline="-25000" dirty="0" smtClean="0"/>
              <a:t>3</a:t>
            </a:r>
            <a:r>
              <a:rPr lang="en-US" dirty="0" smtClean="0"/>
              <a:t> gamma sensors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Tool </a:t>
            </a:r>
            <a:r>
              <a:rPr lang="en-US" dirty="0"/>
              <a:t>is used to benchmark Monte Carlo simulation results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Tool Design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FF34-9BE2-44F0-B3B5-EDEC88EBED9A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CAARI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40" y="1530221"/>
            <a:ext cx="9007355" cy="793394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 noChangeAspect="1"/>
          </p:cNvCxnSpPr>
          <p:nvPr/>
        </p:nvCxnSpPr>
        <p:spPr>
          <a:xfrm flipH="1" flipV="1">
            <a:off x="5922107" y="2122177"/>
            <a:ext cx="289246" cy="57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spect="1"/>
          </p:cNvSpPr>
          <p:nvPr/>
        </p:nvSpPr>
        <p:spPr>
          <a:xfrm>
            <a:off x="6173670" y="2575395"/>
            <a:ext cx="989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BF3</a:t>
            </a:r>
          </a:p>
        </p:txBody>
      </p:sp>
      <p:cxnSp>
        <p:nvCxnSpPr>
          <p:cNvPr id="10" name="Straight Arrow Connector 9"/>
          <p:cNvCxnSpPr>
            <a:cxnSpLocks noChangeAspect="1"/>
          </p:cNvCxnSpPr>
          <p:nvPr/>
        </p:nvCxnSpPr>
        <p:spPr>
          <a:xfrm flipH="1" flipV="1">
            <a:off x="3127340" y="2111248"/>
            <a:ext cx="296686" cy="529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59778" y="2575878"/>
            <a:ext cx="1219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Helium-3</a:t>
            </a:r>
          </a:p>
        </p:txBody>
      </p:sp>
      <p:cxnSp>
        <p:nvCxnSpPr>
          <p:cNvPr id="12" name="Straight Arrow Connector 11"/>
          <p:cNvCxnSpPr>
            <a:cxnSpLocks noChangeAspect="1"/>
          </p:cNvCxnSpPr>
          <p:nvPr/>
        </p:nvCxnSpPr>
        <p:spPr>
          <a:xfrm flipH="1" flipV="1">
            <a:off x="1443146" y="2181494"/>
            <a:ext cx="305576" cy="50634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 noChangeAspect="1"/>
            <a:stCxn id="14" idx="1"/>
          </p:cNvCxnSpPr>
          <p:nvPr/>
        </p:nvCxnSpPr>
        <p:spPr>
          <a:xfrm flipH="1" flipV="1">
            <a:off x="4304179" y="2106876"/>
            <a:ext cx="296686" cy="57166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4600865" y="2555428"/>
            <a:ext cx="989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NaI(Tl)</a:t>
            </a:r>
          </a:p>
        </p:txBody>
      </p: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1684489" y="2558277"/>
            <a:ext cx="989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NaI(Tl)</a:t>
            </a:r>
          </a:p>
        </p:txBody>
      </p:sp>
      <p:cxnSp>
        <p:nvCxnSpPr>
          <p:cNvPr id="16" name="Straight Arrow Connector 15"/>
          <p:cNvCxnSpPr>
            <a:cxnSpLocks noChangeAspect="1"/>
            <a:stCxn id="17" idx="1"/>
          </p:cNvCxnSpPr>
          <p:nvPr/>
        </p:nvCxnSpPr>
        <p:spPr>
          <a:xfrm flipH="1" flipV="1">
            <a:off x="7315202" y="2143352"/>
            <a:ext cx="292078" cy="5778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7607280" y="2521193"/>
            <a:ext cx="989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Accelerator’s Target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66641" y="1083543"/>
            <a:ext cx="7375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Distances in inches, from target to centroid of active detection material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75539" y="1483059"/>
            <a:ext cx="606943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65.37’’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53414" y="1473128"/>
            <a:ext cx="699294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47.09’’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49524" y="1473128"/>
            <a:ext cx="689042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34.58’’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25071" y="1470693"/>
            <a:ext cx="60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17.27’’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622473" y="1801091"/>
            <a:ext cx="45719" cy="5225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cxnSpLocks noChangeAspect="1"/>
          </p:cNvCxnSpPr>
          <p:nvPr/>
        </p:nvCxnSpPr>
        <p:spPr>
          <a:xfrm flipH="1" flipV="1">
            <a:off x="6642888" y="2085106"/>
            <a:ext cx="323501" cy="583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6745047" y="2632262"/>
            <a:ext cx="989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2’’ Lead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21448" t="3300" r="32126" b="6099"/>
          <a:stretch/>
        </p:blipFill>
        <p:spPr>
          <a:xfrm>
            <a:off x="8732350" y="2392707"/>
            <a:ext cx="1644024" cy="4159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9972336" y="4327240"/>
            <a:ext cx="1708200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Skeleton with only sensors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 Generator: Upon Arrival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F57DA-9270-4155-B58C-1DD1755B3A53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CAARI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20170511_0933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52" y="1135511"/>
            <a:ext cx="4262880" cy="320020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36415" y="3941600"/>
            <a:ext cx="394252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Arrival-Test for defects at Safety Office’s facility</a:t>
            </a:r>
          </a:p>
        </p:txBody>
      </p:sp>
      <p:pic>
        <p:nvPicPr>
          <p:cNvPr id="1028" name="Picture 4" descr="20170511_0906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64" y="1135511"/>
            <a:ext cx="2673532" cy="319537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42460" y="3911630"/>
            <a:ext cx="134121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Making </a:t>
            </a:r>
          </a:p>
          <a:p>
            <a:r>
              <a:rPr lang="en-US" dirty="0">
                <a:solidFill>
                  <a:schemeClr val="bg1"/>
                </a:solidFill>
              </a:rPr>
              <a:t>Connections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060" y="1356881"/>
            <a:ext cx="2504540" cy="27380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794451" y="3935096"/>
            <a:ext cx="169975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Established Communication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5549" y="4689792"/>
            <a:ext cx="11958806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B322 </a:t>
            </a:r>
            <a:r>
              <a:rPr lang="en-US" sz="1600" dirty="0" smtClean="0"/>
              <a:t>arrived with </a:t>
            </a:r>
            <a:r>
              <a:rPr lang="en-US" sz="1600" b="1" dirty="0" smtClean="0"/>
              <a:t>1631DT</a:t>
            </a:r>
            <a:r>
              <a:rPr lang="en-US" sz="1600" dirty="0" smtClean="0"/>
              <a:t> accelerator tube and was in possession of safety officers. </a:t>
            </a:r>
            <a:r>
              <a:rPr lang="en-US" sz="1600" b="1" dirty="0" smtClean="0"/>
              <a:t>Arrival-tests were done at safety office’s facility</a:t>
            </a:r>
            <a:r>
              <a:rPr lang="en-US" sz="16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Generator was filled  to110 psi of </a:t>
            </a:r>
            <a:r>
              <a:rPr lang="en-US" sz="1600" b="1" dirty="0" smtClean="0"/>
              <a:t>99.99% Sulfur Hexafluoride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200 Volts D.C.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Controlled via </a:t>
            </a:r>
            <a:r>
              <a:rPr lang="en-US" sz="1600" b="1" dirty="0" smtClean="0"/>
              <a:t>GUI</a:t>
            </a:r>
            <a:r>
              <a:rPr lang="en-US" sz="1600" dirty="0" smtClean="0"/>
              <a:t> by </a:t>
            </a:r>
            <a:r>
              <a:rPr lang="en-US" sz="1600" b="1" dirty="0" smtClean="0"/>
              <a:t>RS232</a:t>
            </a:r>
            <a:r>
              <a:rPr lang="en-US" sz="1600" dirty="0" smtClean="0"/>
              <a:t> communication</a:t>
            </a:r>
            <a:endParaRPr lang="en-US" sz="1600" b="1" dirty="0" smtClean="0"/>
          </a:p>
          <a:p>
            <a:endParaRPr lang="en-US" sz="1600" dirty="0" smtClean="0"/>
          </a:p>
          <a:p>
            <a:r>
              <a:rPr lang="en-US" sz="1600" dirty="0" smtClean="0"/>
              <a:t>Applications of the B322: </a:t>
            </a:r>
            <a:r>
              <a:rPr lang="en-US" sz="1600" b="1" dirty="0" smtClean="0"/>
              <a:t>oil &amp; gas, mineral, environmental and imaging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Dimension: Cylindrical with 2 inches in diameter, 48 inches in length</a:t>
            </a:r>
            <a:endParaRPr lang="en-US" sz="16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250" y="1321759"/>
            <a:ext cx="2901253" cy="6227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2BA88C-6DBD-4A91-8489-91179DCC1AF7}"/>
              </a:ext>
            </a:extLst>
          </p:cNvPr>
          <p:cNvCxnSpPr>
            <a:cxnSpLocks/>
          </p:cNvCxnSpPr>
          <p:nvPr/>
        </p:nvCxnSpPr>
        <p:spPr>
          <a:xfrm>
            <a:off x="7426932" y="2600077"/>
            <a:ext cx="0" cy="8120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B1E0A0-EC47-4AEC-89F7-A964B1E9AB26}"/>
              </a:ext>
            </a:extLst>
          </p:cNvPr>
          <p:cNvSpPr txBox="1"/>
          <p:nvPr/>
        </p:nvSpPr>
        <p:spPr>
          <a:xfrm>
            <a:off x="7244179" y="2323078"/>
            <a:ext cx="90524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7899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D-T Generator: GUI Controller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4D42-9BF1-48DB-8F56-7ECEA5FEC981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058086"/>
            <a:ext cx="8767689" cy="520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2739" y="2067472"/>
            <a:ext cx="3056861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Interlock enabled GUI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80 </a:t>
            </a:r>
            <a:r>
              <a:rPr lang="en-US" dirty="0"/>
              <a:t>kV, 60 </a:t>
            </a:r>
            <a:r>
              <a:rPr lang="en-US" dirty="0" err="1"/>
              <a:t>uA</a:t>
            </a:r>
            <a:r>
              <a:rPr lang="en-US" dirty="0"/>
              <a:t> = 1.6 x 10</a:t>
            </a:r>
            <a:r>
              <a:rPr lang="en-US" baseline="30000" dirty="0"/>
              <a:t>8</a:t>
            </a:r>
            <a:r>
              <a:rPr lang="en-US" dirty="0"/>
              <a:t> </a:t>
            </a:r>
            <a:r>
              <a:rPr lang="en-US" dirty="0" err="1" smtClean="0"/>
              <a:t>nps</a:t>
            </a:r>
            <a:r>
              <a:rPr lang="en-US" dirty="0" smtClean="0"/>
              <a:t> determined by Copper activation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kHz 10% Duty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~45 seconds </a:t>
            </a:r>
            <a:r>
              <a:rPr lang="en-US" dirty="0" smtClean="0"/>
              <a:t>to the first neutron produced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~55 </a:t>
            </a:r>
            <a:r>
              <a:rPr lang="en-US" dirty="0"/>
              <a:t>seconds </a:t>
            </a:r>
            <a:r>
              <a:rPr lang="en-US" dirty="0" smtClean="0"/>
              <a:t>to full power neutron production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33542" y="6093842"/>
            <a:ext cx="1955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GUI CONTROLLER</a:t>
            </a:r>
          </a:p>
        </p:txBody>
      </p:sp>
    </p:spTree>
    <p:extLst>
      <p:ext uri="{BB962C8B-B14F-4D97-AF65-F5344CB8AC3E}">
        <p14:creationId xmlns:p14="http://schemas.microsoft.com/office/powerpoint/2010/main" val="16389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Facility: Location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5-8F9C-4531-A7C0-8CE260ADE7D9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" y="1667522"/>
            <a:ext cx="6882737" cy="455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21" y="4172727"/>
            <a:ext cx="3714542" cy="2053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8" y="1593249"/>
            <a:ext cx="3736986" cy="2158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6629904" y="1720815"/>
            <a:ext cx="1015760" cy="197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08251" y="6092724"/>
            <a:ext cx="1569065" cy="30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3877238">
            <a:off x="4956999" y="1740162"/>
            <a:ext cx="1634837" cy="600364"/>
          </a:xfrm>
          <a:prstGeom prst="triangl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7687581">
            <a:off x="4673169" y="5590278"/>
            <a:ext cx="1634837" cy="600364"/>
          </a:xfrm>
          <a:prstGeom prst="triangl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eye view symb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17469" r="16836" b="28296"/>
          <a:stretch/>
        </p:blipFill>
        <p:spPr bwMode="auto">
          <a:xfrm rot="2245296">
            <a:off x="5668682" y="6001088"/>
            <a:ext cx="508000" cy="4248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eye view symb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17469" r="16836" b="28296"/>
          <a:stretch/>
        </p:blipFill>
        <p:spPr bwMode="auto">
          <a:xfrm rot="20332891">
            <a:off x="6045408" y="1550327"/>
            <a:ext cx="508000" cy="4248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544945" y="1942762"/>
            <a:ext cx="0" cy="618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9472" y="1826364"/>
            <a:ext cx="65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686CF-A3C9-411D-A812-2149EFF35196}"/>
              </a:ext>
            </a:extLst>
          </p:cNvPr>
          <p:cNvSpPr txBox="1"/>
          <p:nvPr/>
        </p:nvSpPr>
        <p:spPr>
          <a:xfrm>
            <a:off x="24502" y="887821"/>
            <a:ext cx="7582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KSUMI Test Facility is </a:t>
            </a:r>
            <a:r>
              <a:rPr lang="en-US" sz="2800" dirty="0" smtClean="0"/>
              <a:t>at King </a:t>
            </a:r>
            <a:r>
              <a:rPr lang="en-US" sz="2800" dirty="0"/>
              <a:t>Hall Annex at KSU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59966" y="3567216"/>
            <a:ext cx="177785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North Side View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59966" y="6093842"/>
            <a:ext cx="177785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South Side View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91226" y="6213524"/>
            <a:ext cx="19226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Facility Floor Plan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AF81F-60CC-4730-A1D3-EBCC1F2FB8FF}"/>
              </a:ext>
            </a:extLst>
          </p:cNvPr>
          <p:cNvSpPr txBox="1"/>
          <p:nvPr/>
        </p:nvSpPr>
        <p:spPr>
          <a:xfrm>
            <a:off x="10212523" y="2040344"/>
            <a:ext cx="90524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Room 107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1262C7-119E-42E5-8D65-447DE58FAE36}"/>
              </a:ext>
            </a:extLst>
          </p:cNvPr>
          <p:cNvSpPr txBox="1"/>
          <p:nvPr/>
        </p:nvSpPr>
        <p:spPr>
          <a:xfrm>
            <a:off x="8207342" y="2011030"/>
            <a:ext cx="90524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Room 101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57429A-A770-4D5B-A36B-88BAE7AE39DB}"/>
              </a:ext>
            </a:extLst>
          </p:cNvPr>
          <p:cNvCxnSpPr>
            <a:cxnSpLocks/>
          </p:cNvCxnSpPr>
          <p:nvPr/>
        </p:nvCxnSpPr>
        <p:spPr>
          <a:xfrm flipH="1">
            <a:off x="10376374" y="2326871"/>
            <a:ext cx="274923" cy="4357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62393D-D955-42E8-9805-C801A7BEDAC8}"/>
              </a:ext>
            </a:extLst>
          </p:cNvPr>
          <p:cNvCxnSpPr>
            <a:cxnSpLocks/>
          </p:cNvCxnSpPr>
          <p:nvPr/>
        </p:nvCxnSpPr>
        <p:spPr>
          <a:xfrm flipH="1">
            <a:off x="8502058" y="2301461"/>
            <a:ext cx="157907" cy="222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549" y="1174889"/>
            <a:ext cx="6953250" cy="37026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Facility: Accelerator Enabling and Safeguard Systems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032A3-8BB7-40A5-8680-BD8D7D2B9EB6}" type="datetime4">
              <a:rPr lang="en-US" smtClean="0"/>
              <a:t>August 21,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CAARI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1AB0-830F-415D-ADA9-E628F36497E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10665147" y="0"/>
            <a:ext cx="1422350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74414" y="1174889"/>
            <a:ext cx="4029061" cy="397031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Accelerator Enabling System prevents inadvertent neutron production and </a:t>
            </a:r>
            <a:r>
              <a:rPr lang="en-US" dirty="0" smtClean="0"/>
              <a:t>entries</a:t>
            </a:r>
          </a:p>
          <a:p>
            <a:endParaRPr lang="en-US" dirty="0"/>
          </a:p>
          <a:p>
            <a:r>
              <a:rPr lang="en-US" dirty="0"/>
              <a:t>Other Safeguards 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Surveillance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Warning lights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Procedures</a:t>
            </a:r>
          </a:p>
          <a:p>
            <a:pPr lvl="1"/>
            <a:endParaRPr lang="en-US" dirty="0"/>
          </a:p>
          <a:p>
            <a:r>
              <a:rPr lang="en-US" dirty="0"/>
              <a:t>Low dosage for bystanders and workers. Only workers who enters experiment room requires dosimeters.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0A57C-7762-48B0-B344-7C58B7EC2037}"/>
              </a:ext>
            </a:extLst>
          </p:cNvPr>
          <p:cNvSpPr txBox="1"/>
          <p:nvPr/>
        </p:nvSpPr>
        <p:spPr>
          <a:xfrm>
            <a:off x="0" y="0"/>
            <a:ext cx="2687782" cy="8657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-1" b="4418"/>
          <a:stretch/>
        </p:blipFill>
        <p:spPr>
          <a:xfrm>
            <a:off x="405549" y="309162"/>
            <a:ext cx="1533525" cy="3004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75927" y="4202545"/>
            <a:ext cx="498764" cy="10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06764" y="1174889"/>
            <a:ext cx="1099127" cy="192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00401" y="1202597"/>
            <a:ext cx="1099127" cy="192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80340" y="1211728"/>
            <a:ext cx="1099127" cy="192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39073" y="4653038"/>
            <a:ext cx="1099127" cy="192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39074" y="2360565"/>
            <a:ext cx="1099127" cy="118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82226" y="3484382"/>
            <a:ext cx="10945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Experimental Room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4290" y="3035440"/>
            <a:ext cx="646545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" dirty="0"/>
              <a:t>Storage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31089" y="3599776"/>
            <a:ext cx="646545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" dirty="0"/>
              <a:t>Cooler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65079" y="3447107"/>
            <a:ext cx="819224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" dirty="0"/>
              <a:t>Control  Station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27782" y="4091709"/>
            <a:ext cx="1951685" cy="77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124364" y="2788253"/>
            <a:ext cx="831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Source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69891" y="2719003"/>
            <a:ext cx="426279" cy="138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83030" y="2089644"/>
            <a:ext cx="608897" cy="10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10147" y="5336992"/>
            <a:ext cx="646545" cy="1840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09440" y="5645002"/>
            <a:ext cx="646545" cy="184008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09440" y="5941047"/>
            <a:ext cx="646545" cy="1840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183519" y="5244001"/>
            <a:ext cx="190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D-T generator’s Target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83519" y="5552011"/>
            <a:ext cx="190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Video &amp; Audio Surveillance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73526" y="5894221"/>
            <a:ext cx="190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Controlled Access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16727" y="4644258"/>
            <a:ext cx="821473" cy="269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" dirty="0"/>
              <a:t>Hallway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t="-1" b="4418"/>
          <a:stretch/>
        </p:blipFill>
        <p:spPr>
          <a:xfrm>
            <a:off x="92739" y="203992"/>
            <a:ext cx="2451551" cy="480290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258618" y="1174889"/>
            <a:ext cx="9541" cy="6433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2557" y="88335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216727" y="5193664"/>
            <a:ext cx="2914362" cy="1018254"/>
          </a:xfrm>
          <a:prstGeom prst="rect">
            <a:avLst/>
          </a:prstGeom>
          <a:solidFill>
            <a:schemeClr val="accent1">
              <a:alpha val="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7A323D-5A8C-4EBD-95FB-5DA4D9AFA5EA}"/>
              </a:ext>
            </a:extLst>
          </p:cNvPr>
          <p:cNvSpPr/>
          <p:nvPr/>
        </p:nvSpPr>
        <p:spPr>
          <a:xfrm>
            <a:off x="1909795" y="2407603"/>
            <a:ext cx="1290606" cy="1545737"/>
          </a:xfrm>
          <a:prstGeom prst="rect">
            <a:avLst/>
          </a:prstGeom>
          <a:solidFill>
            <a:schemeClr val="accent1">
              <a:alpha val="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C186E-80D6-4F54-B3CB-62AC38503170}"/>
              </a:ext>
            </a:extLst>
          </p:cNvPr>
          <p:cNvSpPr txBox="1"/>
          <p:nvPr/>
        </p:nvSpPr>
        <p:spPr>
          <a:xfrm>
            <a:off x="1931096" y="3615481"/>
            <a:ext cx="109457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Test Chamber</a:t>
            </a:r>
          </a:p>
        </p:txBody>
      </p:sp>
    </p:spTree>
    <p:extLst>
      <p:ext uri="{BB962C8B-B14F-4D97-AF65-F5344CB8AC3E}">
        <p14:creationId xmlns:p14="http://schemas.microsoft.com/office/powerpoint/2010/main" val="35699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</TotalTime>
  <Words>1332</Words>
  <Application>Microsoft Office PowerPoint</Application>
  <PresentationFormat>Widescreen</PresentationFormat>
  <Paragraphs>346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Rounded MT Bold</vt:lpstr>
      <vt:lpstr>Calibri</vt:lpstr>
      <vt:lpstr>Symbol</vt:lpstr>
      <vt:lpstr>Times New Roman</vt:lpstr>
      <vt:lpstr>1_Office Theme</vt:lpstr>
      <vt:lpstr> Development of a Test Facility for Studies Relevant to Replacing Dangerous Radiological Sources   Long Vo</vt:lpstr>
      <vt:lpstr>Preview</vt:lpstr>
      <vt:lpstr>Motivation</vt:lpstr>
      <vt:lpstr>NAS Study</vt:lpstr>
      <vt:lpstr>Benchmarking Tool Design</vt:lpstr>
      <vt:lpstr>D-T Generator: Upon Arrival</vt:lpstr>
      <vt:lpstr>D-T Generator: GUI Controller</vt:lpstr>
      <vt:lpstr>Test Facility: Location</vt:lpstr>
      <vt:lpstr>Test Facility: Accelerator Enabling and Safeguard Systems</vt:lpstr>
      <vt:lpstr>Test Facility: Test Chamber Design</vt:lpstr>
      <vt:lpstr>Test Facility: Test Chamber with Benchmark Tool</vt:lpstr>
      <vt:lpstr>Test Facility: Control Room</vt:lpstr>
      <vt:lpstr>Test Facility: Material Loading</vt:lpstr>
      <vt:lpstr>Test Facility: Data Acquisition Scheme</vt:lpstr>
      <vt:lpstr>Neutron–Nucleus interaction </vt:lpstr>
      <vt:lpstr>Representative Test Results: Water Sample</vt:lpstr>
      <vt:lpstr>Potential Applications</vt:lpstr>
      <vt:lpstr>ISOVOLT</vt:lpstr>
      <vt:lpstr>Summary</vt:lpstr>
      <vt:lpstr>References</vt:lpstr>
      <vt:lpstr>Thank you for your attention. Questions?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Replacement of Dangerous Radiological Sources  Development of a Test Facility for Studies Relevant to Replacing Dangerous Radiological Sources and Material Characterization</dc:title>
  <dc:creator>longv</dc:creator>
  <cp:lastModifiedBy>Vincent Di Nova</cp:lastModifiedBy>
  <cp:revision>83</cp:revision>
  <cp:lastPrinted>2018-07-22T18:25:11Z</cp:lastPrinted>
  <dcterms:created xsi:type="dcterms:W3CDTF">2018-07-20T16:16:24Z</dcterms:created>
  <dcterms:modified xsi:type="dcterms:W3CDTF">2018-08-21T18:12:12Z</dcterms:modified>
</cp:coreProperties>
</file>